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85" r:id="rId5"/>
  </p:sldMasterIdLst>
  <p:notesMasterIdLst>
    <p:notesMasterId r:id="rId26"/>
  </p:notesMasterIdLst>
  <p:sldIdLst>
    <p:sldId id="268" r:id="rId6"/>
    <p:sldId id="273" r:id="rId7"/>
    <p:sldId id="274" r:id="rId8"/>
    <p:sldId id="278" r:id="rId9"/>
    <p:sldId id="275" r:id="rId10"/>
    <p:sldId id="279" r:id="rId11"/>
    <p:sldId id="280" r:id="rId12"/>
    <p:sldId id="281" r:id="rId13"/>
    <p:sldId id="293" r:id="rId14"/>
    <p:sldId id="276" r:id="rId15"/>
    <p:sldId id="298" r:id="rId16"/>
    <p:sldId id="282" r:id="rId17"/>
    <p:sldId id="294" r:id="rId18"/>
    <p:sldId id="295" r:id="rId19"/>
    <p:sldId id="296" r:id="rId20"/>
    <p:sldId id="297" r:id="rId21"/>
    <p:sldId id="292" r:id="rId22"/>
    <p:sldId id="284" r:id="rId23"/>
    <p:sldId id="285" r:id="rId24"/>
    <p:sldId id="286" r:id="rId25"/>
  </p:sldIdLst>
  <p:sldSz cx="12192000" cy="6858000"/>
  <p:notesSz cx="6858000" cy="9144000"/>
  <p:defaultTextStyle>
    <a:defPPr>
      <a:defRPr lang="en-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87"/>
    <a:srgbClr val="0B6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92"/>
    <p:restoredTop sz="96327"/>
  </p:normalViewPr>
  <p:slideViewPr>
    <p:cSldViewPr snapToGrid="0">
      <p:cViewPr varScale="1">
        <p:scale>
          <a:sx n="63" d="100"/>
          <a:sy n="63" d="100"/>
        </p:scale>
        <p:origin x="628" y="56"/>
      </p:cViewPr>
      <p:guideLst/>
    </p:cSldViewPr>
  </p:slideViewPr>
  <p:notesTextViewPr>
    <p:cViewPr>
      <p:scale>
        <a:sx n="60" d="100"/>
        <a:sy n="60" d="100"/>
      </p:scale>
      <p:origin x="0" y="0"/>
    </p:cViewPr>
  </p:notesTextViewPr>
  <p:notesViewPr>
    <p:cSldViewPr snapToGrid="0" showGuides="1">
      <p:cViewPr varScale="1">
        <p:scale>
          <a:sx n="97" d="100"/>
          <a:sy n="97" d="100"/>
        </p:scale>
        <p:origin x="3120"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21771D-E348-7141-8B1A-9171D9F4BB90}" type="datetimeFigureOut">
              <a:rPr lang="en-EE" smtClean="0"/>
              <a:t>09/20/2024</a:t>
            </a:fld>
            <a:endParaRPr lang="en-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513F01-B7ED-9846-87BF-55FB679648E7}" type="slidenum">
              <a:rPr lang="en-EE" smtClean="0"/>
              <a:t>‹#›</a:t>
            </a:fld>
            <a:endParaRPr lang="en-EE"/>
          </a:p>
        </p:txBody>
      </p:sp>
    </p:spTree>
    <p:extLst>
      <p:ext uri="{BB962C8B-B14F-4D97-AF65-F5344CB8AC3E}">
        <p14:creationId xmlns:p14="http://schemas.microsoft.com/office/powerpoint/2010/main" val="2566847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sislai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C09D9FC-74D5-CC54-0BB9-F12C69A180F7}"/>
              </a:ext>
            </a:extLst>
          </p:cNvPr>
          <p:cNvSpPr>
            <a:spLocks noGrp="1"/>
          </p:cNvSpPr>
          <p:nvPr>
            <p:ph type="title"/>
          </p:nvPr>
        </p:nvSpPr>
        <p:spPr>
          <a:xfrm>
            <a:off x="766764" y="4903427"/>
            <a:ext cx="10587036" cy="1090324"/>
          </a:xfrm>
        </p:spPr>
        <p:txBody>
          <a:bodyPr>
            <a:normAutofit/>
          </a:bodyPr>
          <a:lstStyle>
            <a:lvl1pPr>
              <a:defRPr sz="3500"/>
            </a:lvl1pPr>
          </a:lstStyle>
          <a:p>
            <a:endParaRPr lang="en-EE" dirty="0"/>
          </a:p>
        </p:txBody>
      </p:sp>
      <p:sp>
        <p:nvSpPr>
          <p:cNvPr id="3" name="Picture Placeholder 2">
            <a:extLst>
              <a:ext uri="{FF2B5EF4-FFF2-40B4-BE49-F238E27FC236}">
                <a16:creationId xmlns:a16="http://schemas.microsoft.com/office/drawing/2014/main" id="{3226A37F-07AE-46BB-5CDD-EF125B55B856}"/>
              </a:ext>
            </a:extLst>
          </p:cNvPr>
          <p:cNvSpPr>
            <a:spLocks noGrp="1" noRot="1" noMove="1" noResize="1" noEditPoints="1" noAdjustHandles="1" noChangeArrowheads="1" noChangeShapeType="1"/>
          </p:cNvSpPr>
          <p:nvPr>
            <p:ph type="pic" sz="quarter" idx="10" hasCustomPrompt="1"/>
          </p:nvPr>
        </p:nvSpPr>
        <p:spPr>
          <a:xfrm>
            <a:off x="1" y="1382751"/>
            <a:ext cx="12192000" cy="3278459"/>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
        <p:nvSpPr>
          <p:cNvPr id="4" name="Slide Number Placeholder 3">
            <a:extLst>
              <a:ext uri="{FF2B5EF4-FFF2-40B4-BE49-F238E27FC236}">
                <a16:creationId xmlns:a16="http://schemas.microsoft.com/office/drawing/2014/main" id="{6D6B18D2-B1DC-3C40-88B1-3FFDBF5A5071}"/>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E480BACE-E02B-3F19-D0C0-55FAFEA5E285}"/>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Date Placeholder 3">
            <a:extLst>
              <a:ext uri="{FF2B5EF4-FFF2-40B4-BE49-F238E27FC236}">
                <a16:creationId xmlns:a16="http://schemas.microsoft.com/office/drawing/2014/main" id="{77F7AA85-77AB-B7BB-389F-6374DE3838E8}"/>
              </a:ext>
            </a:extLst>
          </p:cNvPr>
          <p:cNvSpPr>
            <a:spLocks noGrp="1"/>
          </p:cNvSpPr>
          <p:nvPr>
            <p:ph type="dt" sz="half" idx="2"/>
          </p:nvPr>
        </p:nvSpPr>
        <p:spPr>
          <a:xfrm>
            <a:off x="8610600" y="438150"/>
            <a:ext cx="2743200" cy="365125"/>
          </a:xfrm>
          <a:prstGeom prst="rect">
            <a:avLst/>
          </a:prstGeom>
        </p:spPr>
        <p:txBody>
          <a:bodyPr vert="horz" lIns="91440" tIns="45720" rIns="91440" bIns="45720" rtlCol="0" anchor="ctr"/>
          <a:lstStyle>
            <a:lvl1pPr algn="r">
              <a:defRPr sz="1200">
                <a:solidFill>
                  <a:srgbClr val="003087"/>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EE" dirty="0"/>
          </a:p>
        </p:txBody>
      </p:sp>
    </p:spTree>
    <p:extLst>
      <p:ext uri="{BB962C8B-B14F-4D97-AF65-F5344CB8AC3E}">
        <p14:creationId xmlns:p14="http://schemas.microsoft.com/office/powerpoint/2010/main" val="428065781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Põhi 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1431B-E6BF-5D65-4B97-108FE1479BDF}"/>
              </a:ext>
            </a:extLst>
          </p:cNvPr>
          <p:cNvSpPr>
            <a:spLocks noGrp="1"/>
          </p:cNvSpPr>
          <p:nvPr>
            <p:ph type="title"/>
          </p:nvPr>
        </p:nvSpPr>
        <p:spPr>
          <a:xfrm>
            <a:off x="766763" y="1123121"/>
            <a:ext cx="10587037" cy="1133062"/>
          </a:xfrm>
        </p:spPr>
        <p:txBody>
          <a:bodyPr/>
          <a:lstStyle/>
          <a:p>
            <a:endParaRPr lang="en-EE" dirty="0"/>
          </a:p>
        </p:txBody>
      </p:sp>
      <p:sp>
        <p:nvSpPr>
          <p:cNvPr id="3" name="Content Placeholder 2">
            <a:extLst>
              <a:ext uri="{FF2B5EF4-FFF2-40B4-BE49-F238E27FC236}">
                <a16:creationId xmlns:a16="http://schemas.microsoft.com/office/drawing/2014/main" id="{507FB8B3-1C22-381D-E53A-DDC6164C2A0C}"/>
              </a:ext>
            </a:extLst>
          </p:cNvPr>
          <p:cNvSpPr>
            <a:spLocks noGrp="1"/>
          </p:cNvSpPr>
          <p:nvPr>
            <p:ph idx="1"/>
          </p:nvPr>
        </p:nvSpPr>
        <p:spPr>
          <a:xfrm>
            <a:off x="766763" y="2355574"/>
            <a:ext cx="10587037" cy="38213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E"/>
          </a:p>
        </p:txBody>
      </p:sp>
      <p:sp>
        <p:nvSpPr>
          <p:cNvPr id="8" name="Slide Number Placeholder 3">
            <a:extLst>
              <a:ext uri="{FF2B5EF4-FFF2-40B4-BE49-F238E27FC236}">
                <a16:creationId xmlns:a16="http://schemas.microsoft.com/office/drawing/2014/main" id="{A8F29C10-6243-4F4E-7DE9-E879214E5FFF}"/>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C598A138-76F5-9165-BA96-A38E446AC882}"/>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3641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õhi 10">
    <p:spTree>
      <p:nvGrpSpPr>
        <p:cNvPr id="1" name=""/>
        <p:cNvGrpSpPr/>
        <p:nvPr/>
      </p:nvGrpSpPr>
      <p:grpSpPr>
        <a:xfrm>
          <a:off x="0" y="0"/>
          <a:ext cx="0" cy="0"/>
          <a:chOff x="0" y="0"/>
          <a:chExt cx="0" cy="0"/>
        </a:xfrm>
      </p:grpSpPr>
      <p:sp>
        <p:nvSpPr>
          <p:cNvPr id="10" name="Picture Placeholder 8">
            <a:extLst>
              <a:ext uri="{FF2B5EF4-FFF2-40B4-BE49-F238E27FC236}">
                <a16:creationId xmlns:a16="http://schemas.microsoft.com/office/drawing/2014/main" id="{FB11952B-3F02-838E-6D1D-38CBD9248DD6}"/>
              </a:ext>
            </a:extLst>
          </p:cNvPr>
          <p:cNvSpPr>
            <a:spLocks noGrp="1"/>
          </p:cNvSpPr>
          <p:nvPr>
            <p:ph type="pic" sz="quarter" idx="14"/>
          </p:nvPr>
        </p:nvSpPr>
        <p:spPr>
          <a:xfrm>
            <a:off x="6147949" y="1180711"/>
            <a:ext cx="5205850" cy="1795020"/>
          </a:xfrm>
        </p:spPr>
        <p:txBody>
          <a:bodyPr/>
          <a:lstStyle/>
          <a:p>
            <a:r>
              <a:rPr lang="en-US" dirty="0"/>
              <a:t>Click icon to add picture</a:t>
            </a:r>
            <a:endParaRPr lang="en-EE" dirty="0"/>
          </a:p>
        </p:txBody>
      </p:sp>
      <p:sp>
        <p:nvSpPr>
          <p:cNvPr id="13" name="Text Placeholder 12">
            <a:extLst>
              <a:ext uri="{FF2B5EF4-FFF2-40B4-BE49-F238E27FC236}">
                <a16:creationId xmlns:a16="http://schemas.microsoft.com/office/drawing/2014/main" id="{90B7B218-0E74-23C2-E7C2-46E4C9269A80}"/>
              </a:ext>
            </a:extLst>
          </p:cNvPr>
          <p:cNvSpPr>
            <a:spLocks noGrp="1"/>
          </p:cNvSpPr>
          <p:nvPr>
            <p:ph type="body" sz="quarter" idx="16"/>
          </p:nvPr>
        </p:nvSpPr>
        <p:spPr>
          <a:xfrm>
            <a:off x="766763" y="3081403"/>
            <a:ext cx="10587037" cy="30636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8" name="Slide Number Placeholder 3">
            <a:extLst>
              <a:ext uri="{FF2B5EF4-FFF2-40B4-BE49-F238E27FC236}">
                <a16:creationId xmlns:a16="http://schemas.microsoft.com/office/drawing/2014/main" id="{A703F8FE-4A80-DB97-5B87-A32531CAC19A}"/>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AA0718C4-CBE6-243F-921D-0F0AD6B4D3F2}"/>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2" name="Picture Placeholder 8">
            <a:extLst>
              <a:ext uri="{FF2B5EF4-FFF2-40B4-BE49-F238E27FC236}">
                <a16:creationId xmlns:a16="http://schemas.microsoft.com/office/drawing/2014/main" id="{8A01D208-8DD0-0EB4-4F03-14FEDE79402F}"/>
              </a:ext>
            </a:extLst>
          </p:cNvPr>
          <p:cNvSpPr>
            <a:spLocks noGrp="1"/>
          </p:cNvSpPr>
          <p:nvPr>
            <p:ph type="pic" sz="quarter" idx="17"/>
          </p:nvPr>
        </p:nvSpPr>
        <p:spPr>
          <a:xfrm>
            <a:off x="766763" y="1180711"/>
            <a:ext cx="5205850" cy="1795020"/>
          </a:xfrm>
        </p:spPr>
        <p:txBody>
          <a:bodyPr/>
          <a:lstStyle/>
          <a:p>
            <a:r>
              <a:rPr lang="en-US" dirty="0"/>
              <a:t>Click icon to add picture</a:t>
            </a:r>
            <a:endParaRPr lang="en-EE" dirty="0"/>
          </a:p>
        </p:txBody>
      </p:sp>
    </p:spTree>
    <p:extLst>
      <p:ext uri="{BB962C8B-B14F-4D97-AF65-F5344CB8AC3E}">
        <p14:creationId xmlns:p14="http://schemas.microsoft.com/office/powerpoint/2010/main" val="1503764363"/>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õhi 11">
    <p:spTree>
      <p:nvGrpSpPr>
        <p:cNvPr id="1" name=""/>
        <p:cNvGrpSpPr/>
        <p:nvPr/>
      </p:nvGrpSpPr>
      <p:grpSpPr>
        <a:xfrm>
          <a:off x="0" y="0"/>
          <a:ext cx="0" cy="0"/>
          <a:chOff x="0" y="0"/>
          <a:chExt cx="0" cy="0"/>
        </a:xfrm>
      </p:grpSpPr>
      <p:sp>
        <p:nvSpPr>
          <p:cNvPr id="10" name="Picture Placeholder 8">
            <a:extLst>
              <a:ext uri="{FF2B5EF4-FFF2-40B4-BE49-F238E27FC236}">
                <a16:creationId xmlns:a16="http://schemas.microsoft.com/office/drawing/2014/main" id="{FB11952B-3F02-838E-6D1D-38CBD9248DD6}"/>
              </a:ext>
            </a:extLst>
          </p:cNvPr>
          <p:cNvSpPr>
            <a:spLocks noGrp="1"/>
          </p:cNvSpPr>
          <p:nvPr>
            <p:ph type="pic" sz="quarter" idx="14"/>
          </p:nvPr>
        </p:nvSpPr>
        <p:spPr>
          <a:xfrm>
            <a:off x="766763" y="4122737"/>
            <a:ext cx="7341979" cy="2008188"/>
          </a:xfrm>
        </p:spPr>
        <p:txBody>
          <a:bodyPr/>
          <a:lstStyle/>
          <a:p>
            <a:r>
              <a:rPr lang="en-US"/>
              <a:t>Click icon to add picture</a:t>
            </a:r>
            <a:endParaRPr lang="en-EE" dirty="0"/>
          </a:p>
        </p:txBody>
      </p:sp>
      <p:sp>
        <p:nvSpPr>
          <p:cNvPr id="11" name="Picture Placeholder 8">
            <a:extLst>
              <a:ext uri="{FF2B5EF4-FFF2-40B4-BE49-F238E27FC236}">
                <a16:creationId xmlns:a16="http://schemas.microsoft.com/office/drawing/2014/main" id="{35645507-6BFC-03DC-1CE5-5576947BA2F5}"/>
              </a:ext>
            </a:extLst>
          </p:cNvPr>
          <p:cNvSpPr>
            <a:spLocks noGrp="1"/>
          </p:cNvSpPr>
          <p:nvPr>
            <p:ph type="pic" sz="quarter" idx="15"/>
          </p:nvPr>
        </p:nvSpPr>
        <p:spPr>
          <a:xfrm>
            <a:off x="8558211" y="1246909"/>
            <a:ext cx="2795589" cy="4884016"/>
          </a:xfrm>
        </p:spPr>
        <p:txBody>
          <a:bodyPr/>
          <a:lstStyle/>
          <a:p>
            <a:r>
              <a:rPr lang="en-US"/>
              <a:t>Click icon to add picture</a:t>
            </a:r>
            <a:endParaRPr lang="en-EE" dirty="0"/>
          </a:p>
        </p:txBody>
      </p:sp>
      <p:sp>
        <p:nvSpPr>
          <p:cNvPr id="13" name="Text Placeholder 12">
            <a:extLst>
              <a:ext uri="{FF2B5EF4-FFF2-40B4-BE49-F238E27FC236}">
                <a16:creationId xmlns:a16="http://schemas.microsoft.com/office/drawing/2014/main" id="{90B7B218-0E74-23C2-E7C2-46E4C9269A80}"/>
              </a:ext>
            </a:extLst>
          </p:cNvPr>
          <p:cNvSpPr>
            <a:spLocks noGrp="1"/>
          </p:cNvSpPr>
          <p:nvPr>
            <p:ph type="body" sz="quarter" idx="16"/>
          </p:nvPr>
        </p:nvSpPr>
        <p:spPr>
          <a:xfrm>
            <a:off x="766763" y="1246909"/>
            <a:ext cx="7341979" cy="26504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6" name="Slide Number Placeholder 3">
            <a:extLst>
              <a:ext uri="{FF2B5EF4-FFF2-40B4-BE49-F238E27FC236}">
                <a16:creationId xmlns:a16="http://schemas.microsoft.com/office/drawing/2014/main" id="{2D04C673-49EE-D33D-804B-C6B28416B2C8}"/>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7" name="Straight Connector 6">
            <a:extLst>
              <a:ext uri="{FF2B5EF4-FFF2-40B4-BE49-F238E27FC236}">
                <a16:creationId xmlns:a16="http://schemas.microsoft.com/office/drawing/2014/main" id="{2C491EDD-7DF7-24FD-123B-ED73360D5BB4}"/>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6589146"/>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Põhi 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75A8-8DF8-6F82-B3B4-771B17C9AECE}"/>
              </a:ext>
            </a:extLst>
          </p:cNvPr>
          <p:cNvSpPr>
            <a:spLocks noGrp="1"/>
          </p:cNvSpPr>
          <p:nvPr>
            <p:ph type="title"/>
          </p:nvPr>
        </p:nvSpPr>
        <p:spPr>
          <a:xfrm>
            <a:off x="766763" y="1269299"/>
            <a:ext cx="4005262" cy="1088389"/>
          </a:xfrm>
        </p:spPr>
        <p:txBody>
          <a:bodyPr anchor="b">
            <a:normAutofit/>
          </a:bodyPr>
          <a:lstStyle>
            <a:lvl1pPr>
              <a:defRPr sz="3500"/>
            </a:lvl1pPr>
          </a:lstStyle>
          <a:p>
            <a:r>
              <a:rPr lang="en-US" dirty="0"/>
              <a:t>Click to edit Master title style</a:t>
            </a:r>
            <a:endParaRPr lang="en-EE" dirty="0"/>
          </a:p>
        </p:txBody>
      </p:sp>
      <p:sp>
        <p:nvSpPr>
          <p:cNvPr id="3" name="Content Placeholder 2">
            <a:extLst>
              <a:ext uri="{FF2B5EF4-FFF2-40B4-BE49-F238E27FC236}">
                <a16:creationId xmlns:a16="http://schemas.microsoft.com/office/drawing/2014/main" id="{477C20FC-5970-3EF4-9877-F38F1275E4C8}"/>
              </a:ext>
            </a:extLst>
          </p:cNvPr>
          <p:cNvSpPr>
            <a:spLocks noGrp="1"/>
          </p:cNvSpPr>
          <p:nvPr>
            <p:ph idx="1"/>
          </p:nvPr>
        </p:nvSpPr>
        <p:spPr>
          <a:xfrm>
            <a:off x="5183188" y="1269299"/>
            <a:ext cx="6172200" cy="50095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4" name="Text Placeholder 3">
            <a:extLst>
              <a:ext uri="{FF2B5EF4-FFF2-40B4-BE49-F238E27FC236}">
                <a16:creationId xmlns:a16="http://schemas.microsoft.com/office/drawing/2014/main" id="{DE901726-052A-8A44-5F06-2CD4947E2645}"/>
              </a:ext>
            </a:extLst>
          </p:cNvPr>
          <p:cNvSpPr>
            <a:spLocks noGrp="1"/>
          </p:cNvSpPr>
          <p:nvPr>
            <p:ph type="body" sz="half" idx="2"/>
          </p:nvPr>
        </p:nvSpPr>
        <p:spPr>
          <a:xfrm>
            <a:off x="766764" y="2539682"/>
            <a:ext cx="4005262" cy="37391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Slide Number Placeholder 3">
            <a:extLst>
              <a:ext uri="{FF2B5EF4-FFF2-40B4-BE49-F238E27FC236}">
                <a16:creationId xmlns:a16="http://schemas.microsoft.com/office/drawing/2014/main" id="{1FCDB37C-70AD-182C-A5E0-299E25A4A1E9}"/>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0" name="Straight Connector 9">
            <a:extLst>
              <a:ext uri="{FF2B5EF4-FFF2-40B4-BE49-F238E27FC236}">
                <a16:creationId xmlns:a16="http://schemas.microsoft.com/office/drawing/2014/main" id="{84700C8C-78FB-F2A4-BA0B-69CF454827DA}"/>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3709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õhi 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75A8-8DF8-6F82-B3B4-771B17C9AECE}"/>
              </a:ext>
            </a:extLst>
          </p:cNvPr>
          <p:cNvSpPr>
            <a:spLocks noGrp="1"/>
          </p:cNvSpPr>
          <p:nvPr>
            <p:ph type="title"/>
          </p:nvPr>
        </p:nvSpPr>
        <p:spPr>
          <a:xfrm>
            <a:off x="766763" y="1269299"/>
            <a:ext cx="4005262" cy="1088389"/>
          </a:xfrm>
        </p:spPr>
        <p:txBody>
          <a:bodyPr anchor="b">
            <a:normAutofit/>
          </a:bodyPr>
          <a:lstStyle>
            <a:lvl1pPr>
              <a:defRPr sz="3500"/>
            </a:lvl1pPr>
          </a:lstStyle>
          <a:p>
            <a:r>
              <a:rPr lang="en-US" dirty="0"/>
              <a:t>Click to edit Master title style</a:t>
            </a:r>
            <a:endParaRPr lang="en-EE" dirty="0"/>
          </a:p>
        </p:txBody>
      </p:sp>
      <p:sp>
        <p:nvSpPr>
          <p:cNvPr id="4" name="Text Placeholder 3">
            <a:extLst>
              <a:ext uri="{FF2B5EF4-FFF2-40B4-BE49-F238E27FC236}">
                <a16:creationId xmlns:a16="http://schemas.microsoft.com/office/drawing/2014/main" id="{DE901726-052A-8A44-5F06-2CD4947E2645}"/>
              </a:ext>
            </a:extLst>
          </p:cNvPr>
          <p:cNvSpPr>
            <a:spLocks noGrp="1"/>
          </p:cNvSpPr>
          <p:nvPr>
            <p:ph type="body" sz="half" idx="2"/>
          </p:nvPr>
        </p:nvSpPr>
        <p:spPr>
          <a:xfrm>
            <a:off x="766764" y="2539682"/>
            <a:ext cx="4005262" cy="37391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Picture Placeholder 2">
            <a:extLst>
              <a:ext uri="{FF2B5EF4-FFF2-40B4-BE49-F238E27FC236}">
                <a16:creationId xmlns:a16="http://schemas.microsoft.com/office/drawing/2014/main" id="{4552B5B3-D8C4-718B-F544-3876520D62EA}"/>
              </a:ext>
            </a:extLst>
          </p:cNvPr>
          <p:cNvSpPr>
            <a:spLocks noGrp="1"/>
          </p:cNvSpPr>
          <p:nvPr>
            <p:ph type="pic" idx="1"/>
          </p:nvPr>
        </p:nvSpPr>
        <p:spPr>
          <a:xfrm>
            <a:off x="5183188" y="1269299"/>
            <a:ext cx="6172200" cy="50095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E"/>
          </a:p>
        </p:txBody>
      </p:sp>
      <p:sp>
        <p:nvSpPr>
          <p:cNvPr id="6" name="Slide Number Placeholder 3">
            <a:extLst>
              <a:ext uri="{FF2B5EF4-FFF2-40B4-BE49-F238E27FC236}">
                <a16:creationId xmlns:a16="http://schemas.microsoft.com/office/drawing/2014/main" id="{31313E88-EFE1-EA88-0155-5C57D3DF9276}"/>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2E9C939E-283C-3FBE-0185-D765054B14F4}"/>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26208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õhi 1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977DB-1347-338E-90C0-C2E086180F55}"/>
              </a:ext>
            </a:extLst>
          </p:cNvPr>
          <p:cNvSpPr>
            <a:spLocks noGrp="1"/>
          </p:cNvSpPr>
          <p:nvPr>
            <p:ph type="title"/>
          </p:nvPr>
        </p:nvSpPr>
        <p:spPr>
          <a:xfrm>
            <a:off x="766763" y="1236785"/>
            <a:ext cx="10587037" cy="1133062"/>
          </a:xfrm>
        </p:spPr>
        <p:txBody>
          <a:bodyPr/>
          <a:lstStyle/>
          <a:p>
            <a:endParaRPr lang="en-EE" dirty="0"/>
          </a:p>
        </p:txBody>
      </p:sp>
      <p:sp>
        <p:nvSpPr>
          <p:cNvPr id="3" name="Vertical Text Placeholder 2">
            <a:extLst>
              <a:ext uri="{FF2B5EF4-FFF2-40B4-BE49-F238E27FC236}">
                <a16:creationId xmlns:a16="http://schemas.microsoft.com/office/drawing/2014/main" id="{BB04B65D-0B95-3223-8E56-15654B32087E}"/>
              </a:ext>
            </a:extLst>
          </p:cNvPr>
          <p:cNvSpPr>
            <a:spLocks noGrp="1"/>
          </p:cNvSpPr>
          <p:nvPr>
            <p:ph type="body" orient="vert" idx="1"/>
          </p:nvPr>
        </p:nvSpPr>
        <p:spPr>
          <a:xfrm>
            <a:off x="766763" y="2549236"/>
            <a:ext cx="10587037" cy="3627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E"/>
          </a:p>
        </p:txBody>
      </p:sp>
      <p:sp>
        <p:nvSpPr>
          <p:cNvPr id="8" name="Slide Number Placeholder 3">
            <a:extLst>
              <a:ext uri="{FF2B5EF4-FFF2-40B4-BE49-F238E27FC236}">
                <a16:creationId xmlns:a16="http://schemas.microsoft.com/office/drawing/2014/main" id="{DFD8FCCA-79AA-0077-4FCF-85E28D219724}"/>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56E75D7B-715A-D10F-42F1-016D08E8A457}"/>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936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õhi 15">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DE4B78-732F-BC6E-6F17-AFE4BDE66C78}"/>
              </a:ext>
            </a:extLst>
          </p:cNvPr>
          <p:cNvSpPr>
            <a:spLocks noGrp="1"/>
          </p:cNvSpPr>
          <p:nvPr>
            <p:ph type="title" orient="vert"/>
          </p:nvPr>
        </p:nvSpPr>
        <p:spPr>
          <a:xfrm>
            <a:off x="8724900" y="1168399"/>
            <a:ext cx="2628900" cy="5008564"/>
          </a:xfrm>
        </p:spPr>
        <p:txBody>
          <a:bodyPr vert="eaVert"/>
          <a:lstStyle/>
          <a:p>
            <a:endParaRPr lang="en-EE" dirty="0"/>
          </a:p>
        </p:txBody>
      </p:sp>
      <p:sp>
        <p:nvSpPr>
          <p:cNvPr id="3" name="Vertical Text Placeholder 2">
            <a:extLst>
              <a:ext uri="{FF2B5EF4-FFF2-40B4-BE49-F238E27FC236}">
                <a16:creationId xmlns:a16="http://schemas.microsoft.com/office/drawing/2014/main" id="{053833EE-FC3B-5DB3-0648-D391B1859AC6}"/>
              </a:ext>
            </a:extLst>
          </p:cNvPr>
          <p:cNvSpPr>
            <a:spLocks noGrp="1"/>
          </p:cNvSpPr>
          <p:nvPr>
            <p:ph type="body" orient="vert" idx="1"/>
          </p:nvPr>
        </p:nvSpPr>
        <p:spPr>
          <a:xfrm>
            <a:off x="766763" y="1168399"/>
            <a:ext cx="7805737" cy="50085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10" name="Slide Number Placeholder 3">
            <a:extLst>
              <a:ext uri="{FF2B5EF4-FFF2-40B4-BE49-F238E27FC236}">
                <a16:creationId xmlns:a16="http://schemas.microsoft.com/office/drawing/2014/main" id="{F6ACE98F-9F1B-84DA-46C0-17A6328628D4}"/>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1" name="Straight Connector 10">
            <a:extLst>
              <a:ext uri="{FF2B5EF4-FFF2-40B4-BE49-F238E27FC236}">
                <a16:creationId xmlns:a16="http://schemas.microsoft.com/office/drawing/2014/main" id="{9A0283C0-D351-AE1D-BC7A-5D67C9E89989}"/>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77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aam 1">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4302FAB-7EB8-0B94-5362-42B3858A45EB}"/>
              </a:ext>
            </a:extLst>
          </p:cNvPr>
          <p:cNvSpPr>
            <a:spLocks noGrp="1"/>
          </p:cNvSpPr>
          <p:nvPr>
            <p:ph type="pic" sz="quarter" idx="10"/>
          </p:nvPr>
        </p:nvSpPr>
        <p:spPr>
          <a:xfrm>
            <a:off x="968454" y="1395563"/>
            <a:ext cx="4646135" cy="4543073"/>
          </a:xfrm>
          <a:custGeom>
            <a:avLst/>
            <a:gdLst>
              <a:gd name="connsiteX0" fmla="*/ 2563318 w 5126636"/>
              <a:gd name="connsiteY0" fmla="*/ 0 h 5126636"/>
              <a:gd name="connsiteX1" fmla="*/ 5126636 w 5126636"/>
              <a:gd name="connsiteY1" fmla="*/ 2563318 h 5126636"/>
              <a:gd name="connsiteX2" fmla="*/ 2563318 w 5126636"/>
              <a:gd name="connsiteY2" fmla="*/ 5126636 h 5126636"/>
              <a:gd name="connsiteX3" fmla="*/ 0 w 5126636"/>
              <a:gd name="connsiteY3" fmla="*/ 2563318 h 5126636"/>
              <a:gd name="connsiteX4" fmla="*/ 2563318 w 5126636"/>
              <a:gd name="connsiteY4" fmla="*/ 0 h 5126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26636" h="5126636">
                <a:moveTo>
                  <a:pt x="2563318" y="0"/>
                </a:moveTo>
                <a:cubicBezTo>
                  <a:pt x="3978999" y="0"/>
                  <a:pt x="5126636" y="1147637"/>
                  <a:pt x="5126636" y="2563318"/>
                </a:cubicBezTo>
                <a:cubicBezTo>
                  <a:pt x="5126636" y="3978999"/>
                  <a:pt x="3978999" y="5126636"/>
                  <a:pt x="2563318" y="5126636"/>
                </a:cubicBezTo>
                <a:cubicBezTo>
                  <a:pt x="1147637" y="5126636"/>
                  <a:pt x="0" y="3978999"/>
                  <a:pt x="0" y="2563318"/>
                </a:cubicBezTo>
                <a:cubicBezTo>
                  <a:pt x="0" y="1147637"/>
                  <a:pt x="1147637" y="0"/>
                  <a:pt x="2563318" y="0"/>
                </a:cubicBezTo>
                <a:close/>
              </a:path>
            </a:pathLst>
          </a:custGeom>
          <a:solidFill>
            <a:schemeClr val="tx1"/>
          </a:solidFill>
        </p:spPr>
        <p:txBody>
          <a:bodyPr wrap="square">
            <a:noAutofit/>
          </a:bodyPr>
          <a:lstStyle/>
          <a:p>
            <a:r>
              <a:rPr lang="en-US" dirty="0"/>
              <a:t>Click icon to add picture</a:t>
            </a:r>
            <a:endParaRPr lang="en-EE" dirty="0"/>
          </a:p>
        </p:txBody>
      </p:sp>
      <p:sp>
        <p:nvSpPr>
          <p:cNvPr id="43" name="Title 1">
            <a:extLst>
              <a:ext uri="{FF2B5EF4-FFF2-40B4-BE49-F238E27FC236}">
                <a16:creationId xmlns:a16="http://schemas.microsoft.com/office/drawing/2014/main" id="{BFD6A665-1E62-E177-472C-A250662E0D7A}"/>
              </a:ext>
            </a:extLst>
          </p:cNvPr>
          <p:cNvSpPr>
            <a:spLocks noGrp="1"/>
          </p:cNvSpPr>
          <p:nvPr>
            <p:ph type="title"/>
          </p:nvPr>
        </p:nvSpPr>
        <p:spPr>
          <a:xfrm>
            <a:off x="6097129" y="775600"/>
            <a:ext cx="5248576" cy="1325563"/>
          </a:xfrm>
        </p:spPr>
        <p:txBody>
          <a:bodyPr>
            <a:normAutofit/>
          </a:bodyPr>
          <a:lstStyle>
            <a:lvl1pPr>
              <a:defRPr sz="3500">
                <a:solidFill>
                  <a:schemeClr val="tx1"/>
                </a:solidFill>
              </a:defRPr>
            </a:lvl1pPr>
          </a:lstStyle>
          <a:p>
            <a:endParaRPr lang="en-EE" dirty="0"/>
          </a:p>
        </p:txBody>
      </p:sp>
      <p:sp>
        <p:nvSpPr>
          <p:cNvPr id="48" name="Content Placeholder 2">
            <a:extLst>
              <a:ext uri="{FF2B5EF4-FFF2-40B4-BE49-F238E27FC236}">
                <a16:creationId xmlns:a16="http://schemas.microsoft.com/office/drawing/2014/main" id="{BEB034B3-7A20-E0DE-5926-289E3945D440}"/>
              </a:ext>
            </a:extLst>
          </p:cNvPr>
          <p:cNvSpPr>
            <a:spLocks noGrp="1"/>
          </p:cNvSpPr>
          <p:nvPr>
            <p:ph idx="1"/>
          </p:nvPr>
        </p:nvSpPr>
        <p:spPr>
          <a:xfrm>
            <a:off x="6090579" y="2313710"/>
            <a:ext cx="5248576" cy="400385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8" name="Slide Number Placeholder 3">
            <a:extLst>
              <a:ext uri="{FF2B5EF4-FFF2-40B4-BE49-F238E27FC236}">
                <a16:creationId xmlns:a16="http://schemas.microsoft.com/office/drawing/2014/main" id="{C99CC65B-FDF6-38BB-53FC-3FCAFF433F59}"/>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446F197F-08D2-D55C-93B9-8141B19EC44D}"/>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809966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aam 2">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AC238332-C4BB-3379-7A4D-66B1077CA1F9}"/>
              </a:ext>
            </a:extLst>
          </p:cNvPr>
          <p:cNvSpPr>
            <a:spLocks noGrp="1"/>
          </p:cNvSpPr>
          <p:nvPr>
            <p:ph type="sldNum" sz="quarter" idx="12"/>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3" name="Straight Connector 12">
            <a:extLst>
              <a:ext uri="{FF2B5EF4-FFF2-40B4-BE49-F238E27FC236}">
                <a16:creationId xmlns:a16="http://schemas.microsoft.com/office/drawing/2014/main" id="{73154960-CB0C-EF6E-288D-934CAC160193}"/>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1">
            <a:extLst>
              <a:ext uri="{FF2B5EF4-FFF2-40B4-BE49-F238E27FC236}">
                <a16:creationId xmlns:a16="http://schemas.microsoft.com/office/drawing/2014/main" id="{99F748CB-0A01-D973-4D7A-46B00D4E0516}"/>
              </a:ext>
            </a:extLst>
          </p:cNvPr>
          <p:cNvSpPr>
            <a:spLocks noGrp="1"/>
          </p:cNvSpPr>
          <p:nvPr>
            <p:ph type="title"/>
          </p:nvPr>
        </p:nvSpPr>
        <p:spPr>
          <a:xfrm>
            <a:off x="6097129" y="775600"/>
            <a:ext cx="5248576" cy="1325563"/>
          </a:xfrm>
        </p:spPr>
        <p:txBody>
          <a:bodyPr>
            <a:normAutofit/>
          </a:bodyPr>
          <a:lstStyle>
            <a:lvl1pPr>
              <a:defRPr sz="3500">
                <a:solidFill>
                  <a:schemeClr val="tx1"/>
                </a:solidFill>
              </a:defRPr>
            </a:lvl1pPr>
          </a:lstStyle>
          <a:p>
            <a:endParaRPr lang="en-EE" dirty="0"/>
          </a:p>
        </p:txBody>
      </p:sp>
      <p:sp>
        <p:nvSpPr>
          <p:cNvPr id="5" name="Content Placeholder 2">
            <a:extLst>
              <a:ext uri="{FF2B5EF4-FFF2-40B4-BE49-F238E27FC236}">
                <a16:creationId xmlns:a16="http://schemas.microsoft.com/office/drawing/2014/main" id="{D8168EC2-C121-C2D3-78DF-BE474A4B73FA}"/>
              </a:ext>
            </a:extLst>
          </p:cNvPr>
          <p:cNvSpPr>
            <a:spLocks noGrp="1"/>
          </p:cNvSpPr>
          <p:nvPr>
            <p:ph idx="1"/>
          </p:nvPr>
        </p:nvSpPr>
        <p:spPr>
          <a:xfrm>
            <a:off x="6090579" y="2313710"/>
            <a:ext cx="5248576" cy="400385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6" name="Picture Placeholder 4">
            <a:extLst>
              <a:ext uri="{FF2B5EF4-FFF2-40B4-BE49-F238E27FC236}">
                <a16:creationId xmlns:a16="http://schemas.microsoft.com/office/drawing/2014/main" id="{0DB2E815-E433-0114-6B31-265E3C012A51}"/>
              </a:ext>
            </a:extLst>
          </p:cNvPr>
          <p:cNvSpPr>
            <a:spLocks noGrp="1"/>
          </p:cNvSpPr>
          <p:nvPr>
            <p:ph type="pic" sz="quarter" idx="13"/>
          </p:nvPr>
        </p:nvSpPr>
        <p:spPr>
          <a:xfrm>
            <a:off x="921544" y="1349693"/>
            <a:ext cx="4739957" cy="4634814"/>
          </a:xfrm>
          <a:prstGeom prst="rect">
            <a:avLst/>
          </a:prstGeom>
          <a:solidFill>
            <a:schemeClr val="tx1"/>
          </a:solidFill>
        </p:spPr>
        <p:txBody>
          <a:bodyPr wrap="square">
            <a:noAutofit/>
          </a:bodyPr>
          <a:lstStyle>
            <a:lvl1pPr marL="0" indent="0">
              <a:buNone/>
              <a:defRPr sz="1100">
                <a:latin typeface="Arial" panose="020B0604020202020204" pitchFamily="34" charset="0"/>
                <a:cs typeface="Arial" panose="020B0604020202020204" pitchFamily="34" charset="0"/>
              </a:defRPr>
            </a:lvl1pPr>
          </a:lstStyle>
          <a:p>
            <a:r>
              <a:rPr lang="en-US" dirty="0"/>
              <a:t>Click icon to add picture</a:t>
            </a:r>
            <a:endParaRPr lang="en-ID" dirty="0"/>
          </a:p>
        </p:txBody>
      </p:sp>
    </p:spTree>
    <p:extLst>
      <p:ext uri="{BB962C8B-B14F-4D97-AF65-F5344CB8AC3E}">
        <p14:creationId xmlns:p14="http://schemas.microsoft.com/office/powerpoint/2010/main" val="260008824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õpuslai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C33F9AB-5BC4-1A26-73BD-DDAB0974546C}"/>
              </a:ext>
            </a:extLst>
          </p:cNvPr>
          <p:cNvSpPr>
            <a:spLocks noGrp="1"/>
          </p:cNvSpPr>
          <p:nvPr>
            <p:ph type="title"/>
          </p:nvPr>
        </p:nvSpPr>
        <p:spPr>
          <a:xfrm>
            <a:off x="781362" y="2460162"/>
            <a:ext cx="10572437" cy="1319121"/>
          </a:xfrm>
        </p:spPr>
        <p:txBody>
          <a:bodyPr>
            <a:normAutofit/>
          </a:bodyPr>
          <a:lstStyle>
            <a:lvl1pPr algn="ctr">
              <a:defRPr sz="5000">
                <a:solidFill>
                  <a:schemeClr val="tx1"/>
                </a:solidFill>
              </a:defRPr>
            </a:lvl1pPr>
          </a:lstStyle>
          <a:p>
            <a:endParaRPr lang="en-EE" dirty="0"/>
          </a:p>
        </p:txBody>
      </p:sp>
      <p:sp>
        <p:nvSpPr>
          <p:cNvPr id="8" name="Slide Number Placeholder 3">
            <a:extLst>
              <a:ext uri="{FF2B5EF4-FFF2-40B4-BE49-F238E27FC236}">
                <a16:creationId xmlns:a16="http://schemas.microsoft.com/office/drawing/2014/main" id="{D904560B-CCF2-7B63-F0D9-00B1983B91B1}"/>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0" name="Straight Connector 9">
            <a:extLst>
              <a:ext uri="{FF2B5EF4-FFF2-40B4-BE49-F238E27FC236}">
                <a16:creationId xmlns:a16="http://schemas.microsoft.com/office/drawing/2014/main" id="{310A0D26-7EA8-821D-C35A-530C9D592E75}"/>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ounded Rectangle 1">
            <a:extLst>
              <a:ext uri="{FF2B5EF4-FFF2-40B4-BE49-F238E27FC236}">
                <a16:creationId xmlns:a16="http://schemas.microsoft.com/office/drawing/2014/main" id="{EB9B14B1-2C3A-2700-446E-0BE18C987916}"/>
              </a:ext>
            </a:extLst>
          </p:cNvPr>
          <p:cNvSpPr/>
          <p:nvPr userDrawn="1"/>
        </p:nvSpPr>
        <p:spPr>
          <a:xfrm>
            <a:off x="3689350" y="4039898"/>
            <a:ext cx="4813300" cy="633701"/>
          </a:xfrm>
          <a:prstGeom prst="roundRect">
            <a:avLst>
              <a:gd name="adj" fmla="val 5000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EE" dirty="0"/>
          </a:p>
        </p:txBody>
      </p:sp>
      <p:sp>
        <p:nvSpPr>
          <p:cNvPr id="3" name="Text Placeholder 12">
            <a:extLst>
              <a:ext uri="{FF2B5EF4-FFF2-40B4-BE49-F238E27FC236}">
                <a16:creationId xmlns:a16="http://schemas.microsoft.com/office/drawing/2014/main" id="{05EFFA05-A1AE-9ED9-97E2-394F5EB6E353}"/>
              </a:ext>
            </a:extLst>
          </p:cNvPr>
          <p:cNvSpPr>
            <a:spLocks noGrp="1"/>
          </p:cNvSpPr>
          <p:nvPr>
            <p:ph type="body" sz="quarter" idx="12"/>
          </p:nvPr>
        </p:nvSpPr>
        <p:spPr>
          <a:xfrm>
            <a:off x="3905250" y="4169773"/>
            <a:ext cx="4381500" cy="402228"/>
          </a:xfrm>
        </p:spPr>
        <p:txBody>
          <a:bodyPr>
            <a:normAutofit/>
          </a:bodyPr>
          <a:lstStyle>
            <a:lvl1pPr marL="0" indent="0" algn="ctr">
              <a:buNone/>
              <a:defRPr sz="2000">
                <a:solidFill>
                  <a:schemeClr val="bg1"/>
                </a:solidFill>
              </a:defRPr>
            </a:lvl1pPr>
          </a:lstStyle>
          <a:p>
            <a:pPr lvl="0"/>
            <a:r>
              <a:rPr lang="en-US" dirty="0"/>
              <a:t>Click to edit</a:t>
            </a:r>
          </a:p>
        </p:txBody>
      </p:sp>
    </p:spTree>
    <p:extLst>
      <p:ext uri="{BB962C8B-B14F-4D97-AF65-F5344CB8AC3E}">
        <p14:creationId xmlns:p14="http://schemas.microsoft.com/office/powerpoint/2010/main" val="425966591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õhi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8762F-35C5-45EF-E6D2-C5297B03CCFC}"/>
              </a:ext>
            </a:extLst>
          </p:cNvPr>
          <p:cNvSpPr>
            <a:spLocks noGrp="1"/>
          </p:cNvSpPr>
          <p:nvPr>
            <p:ph type="title"/>
          </p:nvPr>
        </p:nvSpPr>
        <p:spPr>
          <a:xfrm>
            <a:off x="766762" y="1103887"/>
            <a:ext cx="5809729" cy="516796"/>
          </a:xfrm>
        </p:spPr>
        <p:txBody>
          <a:bodyPr>
            <a:noAutofit/>
          </a:bodyPr>
          <a:lstStyle>
            <a:lvl1pPr>
              <a:defRPr sz="3500"/>
            </a:lvl1pPr>
          </a:lstStyle>
          <a:p>
            <a:endParaRPr lang="en-EE" dirty="0"/>
          </a:p>
        </p:txBody>
      </p:sp>
      <p:sp>
        <p:nvSpPr>
          <p:cNvPr id="6" name="Content Placeholder 2">
            <a:extLst>
              <a:ext uri="{FF2B5EF4-FFF2-40B4-BE49-F238E27FC236}">
                <a16:creationId xmlns:a16="http://schemas.microsoft.com/office/drawing/2014/main" id="{6280E253-6A65-8C56-B9E3-DAEA78CEAD1D}"/>
              </a:ext>
            </a:extLst>
          </p:cNvPr>
          <p:cNvSpPr>
            <a:spLocks noGrp="1"/>
          </p:cNvSpPr>
          <p:nvPr>
            <p:ph idx="1"/>
          </p:nvPr>
        </p:nvSpPr>
        <p:spPr>
          <a:xfrm>
            <a:off x="766762" y="1689100"/>
            <a:ext cx="5809729" cy="45510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7" name="Picture Placeholder 2">
            <a:extLst>
              <a:ext uri="{FF2B5EF4-FFF2-40B4-BE49-F238E27FC236}">
                <a16:creationId xmlns:a16="http://schemas.microsoft.com/office/drawing/2014/main" id="{9D209172-84FD-2493-4D61-1C04B8EA00C6}"/>
              </a:ext>
            </a:extLst>
          </p:cNvPr>
          <p:cNvSpPr>
            <a:spLocks noGrp="1"/>
          </p:cNvSpPr>
          <p:nvPr>
            <p:ph type="pic" sz="quarter" idx="10" hasCustomPrompt="1"/>
          </p:nvPr>
        </p:nvSpPr>
        <p:spPr>
          <a:xfrm>
            <a:off x="6685006" y="1103887"/>
            <a:ext cx="4668793" cy="5136275"/>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
        <p:nvSpPr>
          <p:cNvPr id="14" name="Slide Number Placeholder 3">
            <a:extLst>
              <a:ext uri="{FF2B5EF4-FFF2-40B4-BE49-F238E27FC236}">
                <a16:creationId xmlns:a16="http://schemas.microsoft.com/office/drawing/2014/main" id="{5F962A7E-BF88-A8C7-EDED-FA4722F76B43}"/>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5" name="Straight Connector 14">
            <a:extLst>
              <a:ext uri="{FF2B5EF4-FFF2-40B4-BE49-F238E27FC236}">
                <a16:creationId xmlns:a16="http://schemas.microsoft.com/office/drawing/2014/main" id="{53C5F65C-F230-7A89-4154-5DF4357D5519}"/>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0837556"/>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ühi (joonega)">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D904560B-CCF2-7B63-F0D9-00B1983B91B1}"/>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0" name="Straight Connector 9">
            <a:extLst>
              <a:ext uri="{FF2B5EF4-FFF2-40B4-BE49-F238E27FC236}">
                <a16:creationId xmlns:a16="http://schemas.microsoft.com/office/drawing/2014/main" id="{310A0D26-7EA8-821D-C35A-530C9D592E75}"/>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252322"/>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ühi">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6EF898F4-52FC-36FD-5009-BB54847BC2E5}"/>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spTree>
    <p:extLst>
      <p:ext uri="{BB962C8B-B14F-4D97-AF65-F5344CB8AC3E}">
        <p14:creationId xmlns:p14="http://schemas.microsoft.com/office/powerpoint/2010/main" val="2969398197"/>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sislai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C09D9FC-74D5-CC54-0BB9-F12C69A180F7}"/>
              </a:ext>
            </a:extLst>
          </p:cNvPr>
          <p:cNvSpPr>
            <a:spLocks noGrp="1"/>
          </p:cNvSpPr>
          <p:nvPr>
            <p:ph type="title"/>
          </p:nvPr>
        </p:nvSpPr>
        <p:spPr>
          <a:xfrm>
            <a:off x="766764" y="4903427"/>
            <a:ext cx="10587036" cy="1090324"/>
          </a:xfrm>
        </p:spPr>
        <p:txBody>
          <a:bodyPr>
            <a:normAutofit/>
          </a:bodyPr>
          <a:lstStyle>
            <a:lvl1pPr>
              <a:defRPr sz="3500"/>
            </a:lvl1pPr>
          </a:lstStyle>
          <a:p>
            <a:endParaRPr lang="en-EE" dirty="0"/>
          </a:p>
        </p:txBody>
      </p:sp>
      <p:sp>
        <p:nvSpPr>
          <p:cNvPr id="3" name="Picture Placeholder 2">
            <a:extLst>
              <a:ext uri="{FF2B5EF4-FFF2-40B4-BE49-F238E27FC236}">
                <a16:creationId xmlns:a16="http://schemas.microsoft.com/office/drawing/2014/main" id="{3226A37F-07AE-46BB-5CDD-EF125B55B856}"/>
              </a:ext>
            </a:extLst>
          </p:cNvPr>
          <p:cNvSpPr>
            <a:spLocks noGrp="1" noRot="1" noMove="1" noResize="1" noEditPoints="1" noAdjustHandles="1" noChangeArrowheads="1" noChangeShapeType="1"/>
          </p:cNvSpPr>
          <p:nvPr>
            <p:ph type="pic" sz="quarter" idx="10" hasCustomPrompt="1"/>
          </p:nvPr>
        </p:nvSpPr>
        <p:spPr>
          <a:xfrm>
            <a:off x="1" y="1382751"/>
            <a:ext cx="12192000" cy="3278459"/>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
        <p:nvSpPr>
          <p:cNvPr id="4" name="Slide Number Placeholder 3">
            <a:extLst>
              <a:ext uri="{FF2B5EF4-FFF2-40B4-BE49-F238E27FC236}">
                <a16:creationId xmlns:a16="http://schemas.microsoft.com/office/drawing/2014/main" id="{6D6B18D2-B1DC-3C40-88B1-3FFDBF5A5071}"/>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E480BACE-E02B-3F19-D0C0-55FAFEA5E285}"/>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Date Placeholder 3">
            <a:extLst>
              <a:ext uri="{FF2B5EF4-FFF2-40B4-BE49-F238E27FC236}">
                <a16:creationId xmlns:a16="http://schemas.microsoft.com/office/drawing/2014/main" id="{77F7AA85-77AB-B7BB-389F-6374DE3838E8}"/>
              </a:ext>
            </a:extLst>
          </p:cNvPr>
          <p:cNvSpPr>
            <a:spLocks noGrp="1"/>
          </p:cNvSpPr>
          <p:nvPr>
            <p:ph type="dt" sz="half" idx="2"/>
          </p:nvPr>
        </p:nvSpPr>
        <p:spPr>
          <a:xfrm>
            <a:off x="8610600" y="438150"/>
            <a:ext cx="2743200" cy="365125"/>
          </a:xfrm>
          <a:prstGeom prst="rect">
            <a:avLst/>
          </a:prstGeom>
        </p:spPr>
        <p:txBody>
          <a:bodyPr vert="horz" lIns="91440" tIns="45720" rIns="91440" bIns="45720" rtlCol="0" anchor="ctr"/>
          <a:lstStyle>
            <a:lvl1pPr algn="r">
              <a:defRPr sz="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EE" dirty="0"/>
          </a:p>
        </p:txBody>
      </p:sp>
    </p:spTree>
    <p:extLst>
      <p:ext uri="{BB962C8B-B14F-4D97-AF65-F5344CB8AC3E}">
        <p14:creationId xmlns:p14="http://schemas.microsoft.com/office/powerpoint/2010/main" val="2349409452"/>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õhi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8762F-35C5-45EF-E6D2-C5297B03CCFC}"/>
              </a:ext>
            </a:extLst>
          </p:cNvPr>
          <p:cNvSpPr>
            <a:spLocks noGrp="1"/>
          </p:cNvSpPr>
          <p:nvPr>
            <p:ph type="title"/>
          </p:nvPr>
        </p:nvSpPr>
        <p:spPr>
          <a:xfrm>
            <a:off x="766762" y="1103887"/>
            <a:ext cx="5809729" cy="516796"/>
          </a:xfrm>
        </p:spPr>
        <p:txBody>
          <a:bodyPr>
            <a:noAutofit/>
          </a:bodyPr>
          <a:lstStyle>
            <a:lvl1pPr>
              <a:defRPr sz="3500"/>
            </a:lvl1pPr>
          </a:lstStyle>
          <a:p>
            <a:endParaRPr lang="en-EE" dirty="0"/>
          </a:p>
        </p:txBody>
      </p:sp>
      <p:sp>
        <p:nvSpPr>
          <p:cNvPr id="6" name="Content Placeholder 2">
            <a:extLst>
              <a:ext uri="{FF2B5EF4-FFF2-40B4-BE49-F238E27FC236}">
                <a16:creationId xmlns:a16="http://schemas.microsoft.com/office/drawing/2014/main" id="{6280E253-6A65-8C56-B9E3-DAEA78CEAD1D}"/>
              </a:ext>
            </a:extLst>
          </p:cNvPr>
          <p:cNvSpPr>
            <a:spLocks noGrp="1"/>
          </p:cNvSpPr>
          <p:nvPr>
            <p:ph idx="1"/>
          </p:nvPr>
        </p:nvSpPr>
        <p:spPr>
          <a:xfrm>
            <a:off x="766762" y="1689100"/>
            <a:ext cx="5809729" cy="45510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7" name="Picture Placeholder 2">
            <a:extLst>
              <a:ext uri="{FF2B5EF4-FFF2-40B4-BE49-F238E27FC236}">
                <a16:creationId xmlns:a16="http://schemas.microsoft.com/office/drawing/2014/main" id="{9D209172-84FD-2493-4D61-1C04B8EA00C6}"/>
              </a:ext>
            </a:extLst>
          </p:cNvPr>
          <p:cNvSpPr>
            <a:spLocks noGrp="1"/>
          </p:cNvSpPr>
          <p:nvPr>
            <p:ph type="pic" sz="quarter" idx="10" hasCustomPrompt="1"/>
          </p:nvPr>
        </p:nvSpPr>
        <p:spPr>
          <a:xfrm>
            <a:off x="6685006" y="1103887"/>
            <a:ext cx="4668793" cy="5136275"/>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
        <p:nvSpPr>
          <p:cNvPr id="14" name="Slide Number Placeholder 3">
            <a:extLst>
              <a:ext uri="{FF2B5EF4-FFF2-40B4-BE49-F238E27FC236}">
                <a16:creationId xmlns:a16="http://schemas.microsoft.com/office/drawing/2014/main" id="{5F962A7E-BF88-A8C7-EDED-FA4722F76B43}"/>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5" name="Straight Connector 14">
            <a:extLst>
              <a:ext uri="{FF2B5EF4-FFF2-40B4-BE49-F238E27FC236}">
                <a16:creationId xmlns:a16="http://schemas.microsoft.com/office/drawing/2014/main" id="{53C5F65C-F230-7A89-4154-5DF4357D5519}"/>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993240"/>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õhi 2">
    <p:spTree>
      <p:nvGrpSpPr>
        <p:cNvPr id="1" name=""/>
        <p:cNvGrpSpPr/>
        <p:nvPr/>
      </p:nvGrpSpPr>
      <p:grpSpPr>
        <a:xfrm>
          <a:off x="0" y="0"/>
          <a:ext cx="0" cy="0"/>
          <a:chOff x="0" y="0"/>
          <a:chExt cx="0" cy="0"/>
        </a:xfrm>
      </p:grpSpPr>
      <p:sp>
        <p:nvSpPr>
          <p:cNvPr id="10" name="Picture Placeholder 2">
            <a:extLst>
              <a:ext uri="{FF2B5EF4-FFF2-40B4-BE49-F238E27FC236}">
                <a16:creationId xmlns:a16="http://schemas.microsoft.com/office/drawing/2014/main" id="{D8B089C6-8035-2B0E-08C9-2B68BE18D1AE}"/>
              </a:ext>
            </a:extLst>
          </p:cNvPr>
          <p:cNvSpPr>
            <a:spLocks noGrp="1"/>
          </p:cNvSpPr>
          <p:nvPr>
            <p:ph type="pic" sz="quarter" idx="10" hasCustomPrompt="1"/>
          </p:nvPr>
        </p:nvSpPr>
        <p:spPr>
          <a:xfrm>
            <a:off x="766763" y="1103887"/>
            <a:ext cx="5506994" cy="5136275"/>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
        <p:nvSpPr>
          <p:cNvPr id="11" name="Title 1">
            <a:extLst>
              <a:ext uri="{FF2B5EF4-FFF2-40B4-BE49-F238E27FC236}">
                <a16:creationId xmlns:a16="http://schemas.microsoft.com/office/drawing/2014/main" id="{7EE16F8D-1CC1-F516-45D4-4807023D75D3}"/>
              </a:ext>
            </a:extLst>
          </p:cNvPr>
          <p:cNvSpPr>
            <a:spLocks noGrp="1"/>
          </p:cNvSpPr>
          <p:nvPr>
            <p:ph type="title"/>
          </p:nvPr>
        </p:nvSpPr>
        <p:spPr>
          <a:xfrm>
            <a:off x="6380922" y="1103887"/>
            <a:ext cx="4971291" cy="516796"/>
          </a:xfrm>
        </p:spPr>
        <p:txBody>
          <a:bodyPr>
            <a:noAutofit/>
          </a:bodyPr>
          <a:lstStyle>
            <a:lvl1pPr>
              <a:defRPr sz="3500"/>
            </a:lvl1pPr>
          </a:lstStyle>
          <a:p>
            <a:endParaRPr lang="en-EE" dirty="0"/>
          </a:p>
        </p:txBody>
      </p:sp>
      <p:sp>
        <p:nvSpPr>
          <p:cNvPr id="12" name="Content Placeholder 2">
            <a:extLst>
              <a:ext uri="{FF2B5EF4-FFF2-40B4-BE49-F238E27FC236}">
                <a16:creationId xmlns:a16="http://schemas.microsoft.com/office/drawing/2014/main" id="{B116B2FA-09E3-2249-93AE-F6577CFDD2A5}"/>
              </a:ext>
            </a:extLst>
          </p:cNvPr>
          <p:cNvSpPr>
            <a:spLocks noGrp="1"/>
          </p:cNvSpPr>
          <p:nvPr>
            <p:ph idx="1"/>
          </p:nvPr>
        </p:nvSpPr>
        <p:spPr>
          <a:xfrm>
            <a:off x="6380922" y="1689100"/>
            <a:ext cx="4971291" cy="45510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7" name="Slide Number Placeholder 3">
            <a:extLst>
              <a:ext uri="{FF2B5EF4-FFF2-40B4-BE49-F238E27FC236}">
                <a16:creationId xmlns:a16="http://schemas.microsoft.com/office/drawing/2014/main" id="{7A856CF7-699E-E324-EAAE-135C21B695AB}"/>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8" name="Straight Connector 7">
            <a:extLst>
              <a:ext uri="{FF2B5EF4-FFF2-40B4-BE49-F238E27FC236}">
                <a16:creationId xmlns:a16="http://schemas.microsoft.com/office/drawing/2014/main" id="{B9937197-CE1A-E46F-B556-F776326836CE}"/>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8452449"/>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õhi 3">
    <p:spTree>
      <p:nvGrpSpPr>
        <p:cNvPr id="1" name=""/>
        <p:cNvGrpSpPr/>
        <p:nvPr/>
      </p:nvGrpSpPr>
      <p:grpSpPr>
        <a:xfrm>
          <a:off x="0" y="0"/>
          <a:ext cx="0" cy="0"/>
          <a:chOff x="0" y="0"/>
          <a:chExt cx="0" cy="0"/>
        </a:xfrm>
      </p:grpSpPr>
      <p:sp>
        <p:nvSpPr>
          <p:cNvPr id="7" name="Title 11">
            <a:extLst>
              <a:ext uri="{FF2B5EF4-FFF2-40B4-BE49-F238E27FC236}">
                <a16:creationId xmlns:a16="http://schemas.microsoft.com/office/drawing/2014/main" id="{36D92282-648F-2E68-E54A-14DDA20FB5FD}"/>
              </a:ext>
            </a:extLst>
          </p:cNvPr>
          <p:cNvSpPr>
            <a:spLocks noGrp="1"/>
          </p:cNvSpPr>
          <p:nvPr>
            <p:ph type="title"/>
          </p:nvPr>
        </p:nvSpPr>
        <p:spPr>
          <a:xfrm rot="16200000">
            <a:off x="164616" y="2892900"/>
            <a:ext cx="2276494" cy="1072200"/>
          </a:xfrm>
        </p:spPr>
        <p:txBody>
          <a:bodyPr>
            <a:normAutofit/>
          </a:bodyPr>
          <a:lstStyle>
            <a:lvl1pPr algn="ctr">
              <a:defRPr sz="3500"/>
            </a:lvl1pPr>
          </a:lstStyle>
          <a:p>
            <a:endParaRPr lang="en-EE" dirty="0"/>
          </a:p>
        </p:txBody>
      </p:sp>
      <p:sp>
        <p:nvSpPr>
          <p:cNvPr id="4" name="Slide Number Placeholder 3">
            <a:extLst>
              <a:ext uri="{FF2B5EF4-FFF2-40B4-BE49-F238E27FC236}">
                <a16:creationId xmlns:a16="http://schemas.microsoft.com/office/drawing/2014/main" id="{CEEE384C-F7E4-7128-5200-2DB61267CEE7}"/>
              </a:ext>
            </a:extLst>
          </p:cNvPr>
          <p:cNvSpPr>
            <a:spLocks noGrp="1"/>
          </p:cNvSpPr>
          <p:nvPr>
            <p:ph type="sldNum" sz="quarter" idx="12"/>
          </p:nvPr>
        </p:nvSpPr>
        <p:spPr/>
        <p:txBody>
          <a:bodyPr/>
          <a:lstStyle>
            <a:lvl1pPr>
              <a:defRPr>
                <a:solidFill>
                  <a:schemeClr val="bg1"/>
                </a:solidFill>
              </a:defRPr>
            </a:lvl1pPr>
          </a:lstStyle>
          <a:p>
            <a:fld id="{19755129-49AE-4A41-9597-34695D8D41C6}" type="slidenum">
              <a:rPr lang="en-EE" smtClean="0"/>
              <a:pPr/>
              <a:t>‹#›</a:t>
            </a:fld>
            <a:endParaRPr lang="en-EE" dirty="0"/>
          </a:p>
        </p:txBody>
      </p:sp>
      <p:sp>
        <p:nvSpPr>
          <p:cNvPr id="2" name="Picture Placeholder 2">
            <a:extLst>
              <a:ext uri="{FF2B5EF4-FFF2-40B4-BE49-F238E27FC236}">
                <a16:creationId xmlns:a16="http://schemas.microsoft.com/office/drawing/2014/main" id="{B6D144F4-51D8-9D6B-B6EA-F5364C7ED112}"/>
              </a:ext>
            </a:extLst>
          </p:cNvPr>
          <p:cNvSpPr>
            <a:spLocks noGrp="1"/>
          </p:cNvSpPr>
          <p:nvPr>
            <p:ph type="pic" sz="quarter" idx="10" hasCustomPrompt="1"/>
          </p:nvPr>
        </p:nvSpPr>
        <p:spPr>
          <a:xfrm>
            <a:off x="2411730" y="0"/>
            <a:ext cx="9780270" cy="6858000"/>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Tree>
    <p:extLst>
      <p:ext uri="{BB962C8B-B14F-4D97-AF65-F5344CB8AC3E}">
        <p14:creationId xmlns:p14="http://schemas.microsoft.com/office/powerpoint/2010/main" val="122187918"/>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õhi 4">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59DEE67-71DF-471E-8DDC-82A33401132C}"/>
              </a:ext>
            </a:extLst>
          </p:cNvPr>
          <p:cNvSpPr>
            <a:spLocks noGrp="1"/>
          </p:cNvSpPr>
          <p:nvPr>
            <p:ph type="pic" sz="quarter" idx="10" hasCustomPrompt="1"/>
          </p:nvPr>
        </p:nvSpPr>
        <p:spPr>
          <a:xfrm>
            <a:off x="0" y="1130531"/>
            <a:ext cx="12192000" cy="2588854"/>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
        <p:nvSpPr>
          <p:cNvPr id="4" name="Title 11">
            <a:extLst>
              <a:ext uri="{FF2B5EF4-FFF2-40B4-BE49-F238E27FC236}">
                <a16:creationId xmlns:a16="http://schemas.microsoft.com/office/drawing/2014/main" id="{1B64CB3F-A091-57BD-CC58-DF49C3BC324A}"/>
              </a:ext>
            </a:extLst>
          </p:cNvPr>
          <p:cNvSpPr>
            <a:spLocks noGrp="1"/>
          </p:cNvSpPr>
          <p:nvPr>
            <p:ph type="title"/>
          </p:nvPr>
        </p:nvSpPr>
        <p:spPr>
          <a:xfrm>
            <a:off x="766762" y="3950970"/>
            <a:ext cx="4027308" cy="2237825"/>
          </a:xfrm>
        </p:spPr>
        <p:txBody>
          <a:bodyPr>
            <a:normAutofit/>
          </a:bodyPr>
          <a:lstStyle>
            <a:lvl1pPr algn="ctr">
              <a:defRPr sz="3500"/>
            </a:lvl1pPr>
          </a:lstStyle>
          <a:p>
            <a:endParaRPr lang="en-EE" dirty="0"/>
          </a:p>
        </p:txBody>
      </p:sp>
      <p:sp>
        <p:nvSpPr>
          <p:cNvPr id="2" name="Content Placeholder 2">
            <a:extLst>
              <a:ext uri="{FF2B5EF4-FFF2-40B4-BE49-F238E27FC236}">
                <a16:creationId xmlns:a16="http://schemas.microsoft.com/office/drawing/2014/main" id="{7C98677E-C31E-F5AA-C739-BC23DD7F08D0}"/>
              </a:ext>
            </a:extLst>
          </p:cNvPr>
          <p:cNvSpPr>
            <a:spLocks noGrp="1"/>
          </p:cNvSpPr>
          <p:nvPr>
            <p:ph idx="1"/>
          </p:nvPr>
        </p:nvSpPr>
        <p:spPr>
          <a:xfrm>
            <a:off x="4794070" y="3950969"/>
            <a:ext cx="6558143" cy="223782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11" name="Slide Number Placeholder 3">
            <a:extLst>
              <a:ext uri="{FF2B5EF4-FFF2-40B4-BE49-F238E27FC236}">
                <a16:creationId xmlns:a16="http://schemas.microsoft.com/office/drawing/2014/main" id="{80962980-9CC5-E476-5549-D89B67150EE8}"/>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2" name="Straight Connector 11">
            <a:extLst>
              <a:ext uri="{FF2B5EF4-FFF2-40B4-BE49-F238E27FC236}">
                <a16:creationId xmlns:a16="http://schemas.microsoft.com/office/drawing/2014/main" id="{A570164D-4AB7-D9C6-7184-FE7CBE5A809F}"/>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213048"/>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Põhi 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DC09D-0F77-77DC-D1A9-EF226BC17691}"/>
              </a:ext>
            </a:extLst>
          </p:cNvPr>
          <p:cNvSpPr>
            <a:spLocks noGrp="1"/>
          </p:cNvSpPr>
          <p:nvPr>
            <p:ph type="ctrTitle"/>
          </p:nvPr>
        </p:nvSpPr>
        <p:spPr>
          <a:xfrm>
            <a:off x="766763" y="1260330"/>
            <a:ext cx="10587037" cy="2387600"/>
          </a:xfrm>
        </p:spPr>
        <p:txBody>
          <a:bodyPr anchor="b">
            <a:normAutofit/>
          </a:bodyPr>
          <a:lstStyle>
            <a:lvl1pPr algn="ctr">
              <a:defRPr sz="5000"/>
            </a:lvl1pPr>
          </a:lstStyle>
          <a:p>
            <a:endParaRPr lang="en-EE" dirty="0"/>
          </a:p>
        </p:txBody>
      </p:sp>
      <p:sp>
        <p:nvSpPr>
          <p:cNvPr id="3" name="Subtitle 2">
            <a:extLst>
              <a:ext uri="{FF2B5EF4-FFF2-40B4-BE49-F238E27FC236}">
                <a16:creationId xmlns:a16="http://schemas.microsoft.com/office/drawing/2014/main" id="{1B6202EE-8C6E-9FEE-4F8F-29BC6CB67A9C}"/>
              </a:ext>
            </a:extLst>
          </p:cNvPr>
          <p:cNvSpPr>
            <a:spLocks noGrp="1"/>
          </p:cNvSpPr>
          <p:nvPr>
            <p:ph type="subTitle" idx="1"/>
          </p:nvPr>
        </p:nvSpPr>
        <p:spPr>
          <a:xfrm>
            <a:off x="766763" y="3941908"/>
            <a:ext cx="10587037" cy="1655762"/>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EE" dirty="0"/>
          </a:p>
        </p:txBody>
      </p:sp>
      <p:sp>
        <p:nvSpPr>
          <p:cNvPr id="10" name="Slide Number Placeholder 3">
            <a:extLst>
              <a:ext uri="{FF2B5EF4-FFF2-40B4-BE49-F238E27FC236}">
                <a16:creationId xmlns:a16="http://schemas.microsoft.com/office/drawing/2014/main" id="{F6E637BF-152C-7916-522F-598B0BF3E883}"/>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1" name="Straight Connector 10">
            <a:extLst>
              <a:ext uri="{FF2B5EF4-FFF2-40B4-BE49-F238E27FC236}">
                <a16:creationId xmlns:a16="http://schemas.microsoft.com/office/drawing/2014/main" id="{7459E097-2C51-512D-CAD9-74E20A467289}"/>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21609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Põhi 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567D-9030-3E4D-130B-C1A6745CDBC4}"/>
              </a:ext>
            </a:extLst>
          </p:cNvPr>
          <p:cNvSpPr>
            <a:spLocks noGrp="1"/>
          </p:cNvSpPr>
          <p:nvPr>
            <p:ph type="title"/>
          </p:nvPr>
        </p:nvSpPr>
        <p:spPr>
          <a:xfrm>
            <a:off x="766763" y="1333500"/>
            <a:ext cx="10580687" cy="3228975"/>
          </a:xfrm>
        </p:spPr>
        <p:txBody>
          <a:bodyPr anchor="b">
            <a:normAutofit/>
          </a:bodyPr>
          <a:lstStyle>
            <a:lvl1pPr>
              <a:defRPr sz="5000"/>
            </a:lvl1pPr>
          </a:lstStyle>
          <a:p>
            <a:endParaRPr lang="en-EE" dirty="0"/>
          </a:p>
        </p:txBody>
      </p:sp>
      <p:sp>
        <p:nvSpPr>
          <p:cNvPr id="3" name="Text Placeholder 2">
            <a:extLst>
              <a:ext uri="{FF2B5EF4-FFF2-40B4-BE49-F238E27FC236}">
                <a16:creationId xmlns:a16="http://schemas.microsoft.com/office/drawing/2014/main" id="{81EB7E6D-78A0-978B-B872-B148BF2713F5}"/>
              </a:ext>
            </a:extLst>
          </p:cNvPr>
          <p:cNvSpPr>
            <a:spLocks noGrp="1"/>
          </p:cNvSpPr>
          <p:nvPr>
            <p:ph type="body" idx="1"/>
          </p:nvPr>
        </p:nvSpPr>
        <p:spPr>
          <a:xfrm>
            <a:off x="766763" y="4589463"/>
            <a:ext cx="10580687" cy="1500187"/>
          </a:xfrm>
        </p:spPr>
        <p:txBody>
          <a:bodyPr>
            <a:normAutofit/>
          </a:bodyPr>
          <a:lstStyle>
            <a:lvl1pPr marL="0" indent="0">
              <a:buNone/>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Slide Number Placeholder 3">
            <a:extLst>
              <a:ext uri="{FF2B5EF4-FFF2-40B4-BE49-F238E27FC236}">
                <a16:creationId xmlns:a16="http://schemas.microsoft.com/office/drawing/2014/main" id="{7D8F9373-1395-012F-B410-50534B45BF49}"/>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1" name="Straight Connector 10">
            <a:extLst>
              <a:ext uri="{FF2B5EF4-FFF2-40B4-BE49-F238E27FC236}">
                <a16:creationId xmlns:a16="http://schemas.microsoft.com/office/drawing/2014/main" id="{B99CF1A7-9CD4-034A-73B7-7E4BD8A42DAE}"/>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552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Põhi 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CAE79-1BE8-D2A3-7CDF-C8DA1000D695}"/>
              </a:ext>
            </a:extLst>
          </p:cNvPr>
          <p:cNvSpPr>
            <a:spLocks noGrp="1"/>
          </p:cNvSpPr>
          <p:nvPr>
            <p:ph type="title"/>
          </p:nvPr>
        </p:nvSpPr>
        <p:spPr>
          <a:xfrm>
            <a:off x="766763" y="1214858"/>
            <a:ext cx="10587037" cy="1452142"/>
          </a:xfrm>
          <a:prstGeom prst="rect">
            <a:avLst/>
          </a:prstGeom>
        </p:spPr>
        <p:txBody>
          <a:bodyPr/>
          <a:lstStyle/>
          <a:p>
            <a:endParaRPr lang="en-EE" dirty="0"/>
          </a:p>
        </p:txBody>
      </p:sp>
      <p:sp>
        <p:nvSpPr>
          <p:cNvPr id="3" name="Content Placeholder 2">
            <a:extLst>
              <a:ext uri="{FF2B5EF4-FFF2-40B4-BE49-F238E27FC236}">
                <a16:creationId xmlns:a16="http://schemas.microsoft.com/office/drawing/2014/main" id="{483D3A2F-8C92-D93D-5712-50748525B3D9}"/>
              </a:ext>
            </a:extLst>
          </p:cNvPr>
          <p:cNvSpPr>
            <a:spLocks noGrp="1"/>
          </p:cNvSpPr>
          <p:nvPr>
            <p:ph idx="1" hasCustomPrompt="1"/>
          </p:nvPr>
        </p:nvSpPr>
        <p:spPr>
          <a:xfrm>
            <a:off x="766762" y="2756694"/>
            <a:ext cx="10587037" cy="3509962"/>
          </a:xfrm>
        </p:spPr>
        <p:txBody>
          <a:bodyPr/>
          <a:lstStyle/>
          <a:p>
            <a:pPr lvl="0"/>
            <a:r>
              <a:rPr lang="en-US" dirty="0"/>
              <a:t>Click to edit Master text </a:t>
            </a:r>
            <a:r>
              <a:rPr lang="en-US" dirty="0" err="1"/>
              <a:t>syles</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9" name="Slide Number Placeholder 3">
            <a:extLst>
              <a:ext uri="{FF2B5EF4-FFF2-40B4-BE49-F238E27FC236}">
                <a16:creationId xmlns:a16="http://schemas.microsoft.com/office/drawing/2014/main" id="{A388876D-4EEF-86D8-CFD5-D2188BAD48A0}"/>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0" name="Straight Connector 9">
            <a:extLst>
              <a:ext uri="{FF2B5EF4-FFF2-40B4-BE49-F238E27FC236}">
                <a16:creationId xmlns:a16="http://schemas.microsoft.com/office/drawing/2014/main" id="{0BD8CA78-0D38-BF03-3CD9-6F8F8A99ED4B}"/>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87198"/>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õhi 2">
    <p:spTree>
      <p:nvGrpSpPr>
        <p:cNvPr id="1" name=""/>
        <p:cNvGrpSpPr/>
        <p:nvPr/>
      </p:nvGrpSpPr>
      <p:grpSpPr>
        <a:xfrm>
          <a:off x="0" y="0"/>
          <a:ext cx="0" cy="0"/>
          <a:chOff x="0" y="0"/>
          <a:chExt cx="0" cy="0"/>
        </a:xfrm>
      </p:grpSpPr>
      <p:sp>
        <p:nvSpPr>
          <p:cNvPr id="10" name="Picture Placeholder 2">
            <a:extLst>
              <a:ext uri="{FF2B5EF4-FFF2-40B4-BE49-F238E27FC236}">
                <a16:creationId xmlns:a16="http://schemas.microsoft.com/office/drawing/2014/main" id="{D8B089C6-8035-2B0E-08C9-2B68BE18D1AE}"/>
              </a:ext>
            </a:extLst>
          </p:cNvPr>
          <p:cNvSpPr>
            <a:spLocks noGrp="1"/>
          </p:cNvSpPr>
          <p:nvPr>
            <p:ph type="pic" sz="quarter" idx="10" hasCustomPrompt="1"/>
          </p:nvPr>
        </p:nvSpPr>
        <p:spPr>
          <a:xfrm>
            <a:off x="766763" y="1103887"/>
            <a:ext cx="5506994" cy="5136275"/>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
        <p:nvSpPr>
          <p:cNvPr id="11" name="Title 1">
            <a:extLst>
              <a:ext uri="{FF2B5EF4-FFF2-40B4-BE49-F238E27FC236}">
                <a16:creationId xmlns:a16="http://schemas.microsoft.com/office/drawing/2014/main" id="{7EE16F8D-1CC1-F516-45D4-4807023D75D3}"/>
              </a:ext>
            </a:extLst>
          </p:cNvPr>
          <p:cNvSpPr>
            <a:spLocks noGrp="1"/>
          </p:cNvSpPr>
          <p:nvPr>
            <p:ph type="title"/>
          </p:nvPr>
        </p:nvSpPr>
        <p:spPr>
          <a:xfrm>
            <a:off x="6380922" y="1103887"/>
            <a:ext cx="4971291" cy="516796"/>
          </a:xfrm>
        </p:spPr>
        <p:txBody>
          <a:bodyPr>
            <a:noAutofit/>
          </a:bodyPr>
          <a:lstStyle>
            <a:lvl1pPr>
              <a:defRPr sz="3500"/>
            </a:lvl1pPr>
          </a:lstStyle>
          <a:p>
            <a:endParaRPr lang="en-EE" dirty="0"/>
          </a:p>
        </p:txBody>
      </p:sp>
      <p:sp>
        <p:nvSpPr>
          <p:cNvPr id="12" name="Content Placeholder 2">
            <a:extLst>
              <a:ext uri="{FF2B5EF4-FFF2-40B4-BE49-F238E27FC236}">
                <a16:creationId xmlns:a16="http://schemas.microsoft.com/office/drawing/2014/main" id="{B116B2FA-09E3-2249-93AE-F6577CFDD2A5}"/>
              </a:ext>
            </a:extLst>
          </p:cNvPr>
          <p:cNvSpPr>
            <a:spLocks noGrp="1"/>
          </p:cNvSpPr>
          <p:nvPr>
            <p:ph idx="1"/>
          </p:nvPr>
        </p:nvSpPr>
        <p:spPr>
          <a:xfrm>
            <a:off x="6380922" y="1689100"/>
            <a:ext cx="4971291" cy="45510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7" name="Slide Number Placeholder 3">
            <a:extLst>
              <a:ext uri="{FF2B5EF4-FFF2-40B4-BE49-F238E27FC236}">
                <a16:creationId xmlns:a16="http://schemas.microsoft.com/office/drawing/2014/main" id="{7A856CF7-699E-E324-EAAE-135C21B695AB}"/>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8" name="Straight Connector 7">
            <a:extLst>
              <a:ext uri="{FF2B5EF4-FFF2-40B4-BE49-F238E27FC236}">
                <a16:creationId xmlns:a16="http://schemas.microsoft.com/office/drawing/2014/main" id="{B9937197-CE1A-E46F-B556-F776326836CE}"/>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3860927"/>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õhi 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DD8AF-9345-9EE1-6680-2873BA93B624}"/>
              </a:ext>
            </a:extLst>
          </p:cNvPr>
          <p:cNvSpPr>
            <a:spLocks noGrp="1"/>
          </p:cNvSpPr>
          <p:nvPr>
            <p:ph type="title"/>
          </p:nvPr>
        </p:nvSpPr>
        <p:spPr>
          <a:xfrm>
            <a:off x="766763" y="1214856"/>
            <a:ext cx="10587037" cy="939063"/>
          </a:xfrm>
          <a:prstGeom prst="rect">
            <a:avLst/>
          </a:prstGeom>
        </p:spPr>
        <p:txBody>
          <a:bodyPr/>
          <a:lstStyle/>
          <a:p>
            <a:endParaRPr lang="en-EE" dirty="0"/>
          </a:p>
        </p:txBody>
      </p:sp>
      <p:sp>
        <p:nvSpPr>
          <p:cNvPr id="3" name="Content Placeholder 2">
            <a:extLst>
              <a:ext uri="{FF2B5EF4-FFF2-40B4-BE49-F238E27FC236}">
                <a16:creationId xmlns:a16="http://schemas.microsoft.com/office/drawing/2014/main" id="{EF59F17F-0CD5-32D8-9A2F-3280BC914C3F}"/>
              </a:ext>
            </a:extLst>
          </p:cNvPr>
          <p:cNvSpPr>
            <a:spLocks noGrp="1"/>
          </p:cNvSpPr>
          <p:nvPr>
            <p:ph sz="half" idx="1"/>
          </p:nvPr>
        </p:nvSpPr>
        <p:spPr>
          <a:xfrm>
            <a:off x="766763" y="2333305"/>
            <a:ext cx="5253037" cy="38436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8" name="Content Placeholder 2">
            <a:extLst>
              <a:ext uri="{FF2B5EF4-FFF2-40B4-BE49-F238E27FC236}">
                <a16:creationId xmlns:a16="http://schemas.microsoft.com/office/drawing/2014/main" id="{FD18D8D7-7824-A042-9348-57C239A2254D}"/>
              </a:ext>
            </a:extLst>
          </p:cNvPr>
          <p:cNvSpPr>
            <a:spLocks noGrp="1"/>
          </p:cNvSpPr>
          <p:nvPr>
            <p:ph sz="half" idx="10"/>
          </p:nvPr>
        </p:nvSpPr>
        <p:spPr>
          <a:xfrm>
            <a:off x="6100763" y="2333305"/>
            <a:ext cx="5253037" cy="38436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10" name="Slide Number Placeholder 3">
            <a:extLst>
              <a:ext uri="{FF2B5EF4-FFF2-40B4-BE49-F238E27FC236}">
                <a16:creationId xmlns:a16="http://schemas.microsoft.com/office/drawing/2014/main" id="{F631F725-DAC2-76FA-3FDE-896E029AC92D}"/>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1" name="Straight Connector 10">
            <a:extLst>
              <a:ext uri="{FF2B5EF4-FFF2-40B4-BE49-F238E27FC236}">
                <a16:creationId xmlns:a16="http://schemas.microsoft.com/office/drawing/2014/main" id="{AE74AA99-D00E-D33D-E19F-631F319C604A}"/>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6593527"/>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Põhi 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1431B-E6BF-5D65-4B97-108FE1479BDF}"/>
              </a:ext>
            </a:extLst>
          </p:cNvPr>
          <p:cNvSpPr>
            <a:spLocks noGrp="1"/>
          </p:cNvSpPr>
          <p:nvPr>
            <p:ph type="title"/>
          </p:nvPr>
        </p:nvSpPr>
        <p:spPr>
          <a:xfrm>
            <a:off x="766763" y="1123121"/>
            <a:ext cx="10587037" cy="1133062"/>
          </a:xfrm>
        </p:spPr>
        <p:txBody>
          <a:bodyPr/>
          <a:lstStyle/>
          <a:p>
            <a:endParaRPr lang="en-EE" dirty="0"/>
          </a:p>
        </p:txBody>
      </p:sp>
      <p:sp>
        <p:nvSpPr>
          <p:cNvPr id="3" name="Content Placeholder 2">
            <a:extLst>
              <a:ext uri="{FF2B5EF4-FFF2-40B4-BE49-F238E27FC236}">
                <a16:creationId xmlns:a16="http://schemas.microsoft.com/office/drawing/2014/main" id="{507FB8B3-1C22-381D-E53A-DDC6164C2A0C}"/>
              </a:ext>
            </a:extLst>
          </p:cNvPr>
          <p:cNvSpPr>
            <a:spLocks noGrp="1"/>
          </p:cNvSpPr>
          <p:nvPr>
            <p:ph idx="1"/>
          </p:nvPr>
        </p:nvSpPr>
        <p:spPr>
          <a:xfrm>
            <a:off x="766763" y="2355574"/>
            <a:ext cx="10587037" cy="38213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E"/>
          </a:p>
        </p:txBody>
      </p:sp>
      <p:sp>
        <p:nvSpPr>
          <p:cNvPr id="8" name="Slide Number Placeholder 3">
            <a:extLst>
              <a:ext uri="{FF2B5EF4-FFF2-40B4-BE49-F238E27FC236}">
                <a16:creationId xmlns:a16="http://schemas.microsoft.com/office/drawing/2014/main" id="{A8F29C10-6243-4F4E-7DE9-E879214E5FFF}"/>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C598A138-76F5-9165-BA96-A38E446AC882}"/>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19911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õhi 10">
    <p:spTree>
      <p:nvGrpSpPr>
        <p:cNvPr id="1" name=""/>
        <p:cNvGrpSpPr/>
        <p:nvPr/>
      </p:nvGrpSpPr>
      <p:grpSpPr>
        <a:xfrm>
          <a:off x="0" y="0"/>
          <a:ext cx="0" cy="0"/>
          <a:chOff x="0" y="0"/>
          <a:chExt cx="0" cy="0"/>
        </a:xfrm>
      </p:grpSpPr>
      <p:sp>
        <p:nvSpPr>
          <p:cNvPr id="10" name="Picture Placeholder 8">
            <a:extLst>
              <a:ext uri="{FF2B5EF4-FFF2-40B4-BE49-F238E27FC236}">
                <a16:creationId xmlns:a16="http://schemas.microsoft.com/office/drawing/2014/main" id="{FB11952B-3F02-838E-6D1D-38CBD9248DD6}"/>
              </a:ext>
            </a:extLst>
          </p:cNvPr>
          <p:cNvSpPr>
            <a:spLocks noGrp="1"/>
          </p:cNvSpPr>
          <p:nvPr>
            <p:ph type="pic" sz="quarter" idx="14"/>
          </p:nvPr>
        </p:nvSpPr>
        <p:spPr>
          <a:xfrm>
            <a:off x="6147949" y="1180711"/>
            <a:ext cx="5205850" cy="1795020"/>
          </a:xfrm>
        </p:spPr>
        <p:txBody>
          <a:bodyPr/>
          <a:lstStyle/>
          <a:p>
            <a:r>
              <a:rPr lang="en-US" dirty="0"/>
              <a:t>Click icon to add picture</a:t>
            </a:r>
            <a:endParaRPr lang="en-EE" dirty="0"/>
          </a:p>
        </p:txBody>
      </p:sp>
      <p:sp>
        <p:nvSpPr>
          <p:cNvPr id="13" name="Text Placeholder 12">
            <a:extLst>
              <a:ext uri="{FF2B5EF4-FFF2-40B4-BE49-F238E27FC236}">
                <a16:creationId xmlns:a16="http://schemas.microsoft.com/office/drawing/2014/main" id="{90B7B218-0E74-23C2-E7C2-46E4C9269A80}"/>
              </a:ext>
            </a:extLst>
          </p:cNvPr>
          <p:cNvSpPr>
            <a:spLocks noGrp="1"/>
          </p:cNvSpPr>
          <p:nvPr>
            <p:ph type="body" sz="quarter" idx="16"/>
          </p:nvPr>
        </p:nvSpPr>
        <p:spPr>
          <a:xfrm>
            <a:off x="766763" y="3081403"/>
            <a:ext cx="10587037" cy="30636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8" name="Slide Number Placeholder 3">
            <a:extLst>
              <a:ext uri="{FF2B5EF4-FFF2-40B4-BE49-F238E27FC236}">
                <a16:creationId xmlns:a16="http://schemas.microsoft.com/office/drawing/2014/main" id="{A703F8FE-4A80-DB97-5B87-A32531CAC19A}"/>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AA0718C4-CBE6-243F-921D-0F0AD6B4D3F2}"/>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2" name="Picture Placeholder 8">
            <a:extLst>
              <a:ext uri="{FF2B5EF4-FFF2-40B4-BE49-F238E27FC236}">
                <a16:creationId xmlns:a16="http://schemas.microsoft.com/office/drawing/2014/main" id="{8A01D208-8DD0-0EB4-4F03-14FEDE79402F}"/>
              </a:ext>
            </a:extLst>
          </p:cNvPr>
          <p:cNvSpPr>
            <a:spLocks noGrp="1"/>
          </p:cNvSpPr>
          <p:nvPr>
            <p:ph type="pic" sz="quarter" idx="17"/>
          </p:nvPr>
        </p:nvSpPr>
        <p:spPr>
          <a:xfrm>
            <a:off x="766763" y="1180711"/>
            <a:ext cx="5205850" cy="1795020"/>
          </a:xfrm>
        </p:spPr>
        <p:txBody>
          <a:bodyPr/>
          <a:lstStyle/>
          <a:p>
            <a:r>
              <a:rPr lang="en-US" dirty="0"/>
              <a:t>Click icon to add picture</a:t>
            </a:r>
            <a:endParaRPr lang="en-EE" dirty="0"/>
          </a:p>
        </p:txBody>
      </p:sp>
    </p:spTree>
    <p:extLst>
      <p:ext uri="{BB962C8B-B14F-4D97-AF65-F5344CB8AC3E}">
        <p14:creationId xmlns:p14="http://schemas.microsoft.com/office/powerpoint/2010/main" val="3429329261"/>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õhi 11">
    <p:spTree>
      <p:nvGrpSpPr>
        <p:cNvPr id="1" name=""/>
        <p:cNvGrpSpPr/>
        <p:nvPr/>
      </p:nvGrpSpPr>
      <p:grpSpPr>
        <a:xfrm>
          <a:off x="0" y="0"/>
          <a:ext cx="0" cy="0"/>
          <a:chOff x="0" y="0"/>
          <a:chExt cx="0" cy="0"/>
        </a:xfrm>
      </p:grpSpPr>
      <p:sp>
        <p:nvSpPr>
          <p:cNvPr id="10" name="Picture Placeholder 8">
            <a:extLst>
              <a:ext uri="{FF2B5EF4-FFF2-40B4-BE49-F238E27FC236}">
                <a16:creationId xmlns:a16="http://schemas.microsoft.com/office/drawing/2014/main" id="{FB11952B-3F02-838E-6D1D-38CBD9248DD6}"/>
              </a:ext>
            </a:extLst>
          </p:cNvPr>
          <p:cNvSpPr>
            <a:spLocks noGrp="1"/>
          </p:cNvSpPr>
          <p:nvPr>
            <p:ph type="pic" sz="quarter" idx="14"/>
          </p:nvPr>
        </p:nvSpPr>
        <p:spPr>
          <a:xfrm>
            <a:off x="766763" y="4122737"/>
            <a:ext cx="7341979" cy="2008188"/>
          </a:xfrm>
        </p:spPr>
        <p:txBody>
          <a:bodyPr/>
          <a:lstStyle/>
          <a:p>
            <a:r>
              <a:rPr lang="en-US"/>
              <a:t>Click icon to add picture</a:t>
            </a:r>
            <a:endParaRPr lang="en-EE" dirty="0"/>
          </a:p>
        </p:txBody>
      </p:sp>
      <p:sp>
        <p:nvSpPr>
          <p:cNvPr id="11" name="Picture Placeholder 8">
            <a:extLst>
              <a:ext uri="{FF2B5EF4-FFF2-40B4-BE49-F238E27FC236}">
                <a16:creationId xmlns:a16="http://schemas.microsoft.com/office/drawing/2014/main" id="{35645507-6BFC-03DC-1CE5-5576947BA2F5}"/>
              </a:ext>
            </a:extLst>
          </p:cNvPr>
          <p:cNvSpPr>
            <a:spLocks noGrp="1"/>
          </p:cNvSpPr>
          <p:nvPr>
            <p:ph type="pic" sz="quarter" idx="15"/>
          </p:nvPr>
        </p:nvSpPr>
        <p:spPr>
          <a:xfrm>
            <a:off x="8558211" y="1246909"/>
            <a:ext cx="2795589" cy="4884016"/>
          </a:xfrm>
        </p:spPr>
        <p:txBody>
          <a:bodyPr/>
          <a:lstStyle/>
          <a:p>
            <a:r>
              <a:rPr lang="en-US"/>
              <a:t>Click icon to add picture</a:t>
            </a:r>
            <a:endParaRPr lang="en-EE" dirty="0"/>
          </a:p>
        </p:txBody>
      </p:sp>
      <p:sp>
        <p:nvSpPr>
          <p:cNvPr id="13" name="Text Placeholder 12">
            <a:extLst>
              <a:ext uri="{FF2B5EF4-FFF2-40B4-BE49-F238E27FC236}">
                <a16:creationId xmlns:a16="http://schemas.microsoft.com/office/drawing/2014/main" id="{90B7B218-0E74-23C2-E7C2-46E4C9269A80}"/>
              </a:ext>
            </a:extLst>
          </p:cNvPr>
          <p:cNvSpPr>
            <a:spLocks noGrp="1"/>
          </p:cNvSpPr>
          <p:nvPr>
            <p:ph type="body" sz="quarter" idx="16"/>
          </p:nvPr>
        </p:nvSpPr>
        <p:spPr>
          <a:xfrm>
            <a:off x="766763" y="1246909"/>
            <a:ext cx="7341979" cy="26504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6" name="Slide Number Placeholder 3">
            <a:extLst>
              <a:ext uri="{FF2B5EF4-FFF2-40B4-BE49-F238E27FC236}">
                <a16:creationId xmlns:a16="http://schemas.microsoft.com/office/drawing/2014/main" id="{2D04C673-49EE-D33D-804B-C6B28416B2C8}"/>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7" name="Straight Connector 6">
            <a:extLst>
              <a:ext uri="{FF2B5EF4-FFF2-40B4-BE49-F238E27FC236}">
                <a16:creationId xmlns:a16="http://schemas.microsoft.com/office/drawing/2014/main" id="{2C491EDD-7DF7-24FD-123B-ED73360D5BB4}"/>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7545263"/>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Põhi 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75A8-8DF8-6F82-B3B4-771B17C9AECE}"/>
              </a:ext>
            </a:extLst>
          </p:cNvPr>
          <p:cNvSpPr>
            <a:spLocks noGrp="1"/>
          </p:cNvSpPr>
          <p:nvPr>
            <p:ph type="title"/>
          </p:nvPr>
        </p:nvSpPr>
        <p:spPr>
          <a:xfrm>
            <a:off x="766763" y="1269299"/>
            <a:ext cx="4005262" cy="1088389"/>
          </a:xfrm>
        </p:spPr>
        <p:txBody>
          <a:bodyPr anchor="b">
            <a:normAutofit/>
          </a:bodyPr>
          <a:lstStyle>
            <a:lvl1pPr>
              <a:defRPr sz="3500"/>
            </a:lvl1pPr>
          </a:lstStyle>
          <a:p>
            <a:r>
              <a:rPr lang="en-US" dirty="0"/>
              <a:t>Click to edit Master title style</a:t>
            </a:r>
            <a:endParaRPr lang="en-EE" dirty="0"/>
          </a:p>
        </p:txBody>
      </p:sp>
      <p:sp>
        <p:nvSpPr>
          <p:cNvPr id="3" name="Content Placeholder 2">
            <a:extLst>
              <a:ext uri="{FF2B5EF4-FFF2-40B4-BE49-F238E27FC236}">
                <a16:creationId xmlns:a16="http://schemas.microsoft.com/office/drawing/2014/main" id="{477C20FC-5970-3EF4-9877-F38F1275E4C8}"/>
              </a:ext>
            </a:extLst>
          </p:cNvPr>
          <p:cNvSpPr>
            <a:spLocks noGrp="1"/>
          </p:cNvSpPr>
          <p:nvPr>
            <p:ph idx="1"/>
          </p:nvPr>
        </p:nvSpPr>
        <p:spPr>
          <a:xfrm>
            <a:off x="5183188" y="1269299"/>
            <a:ext cx="6172200" cy="50095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4" name="Text Placeholder 3">
            <a:extLst>
              <a:ext uri="{FF2B5EF4-FFF2-40B4-BE49-F238E27FC236}">
                <a16:creationId xmlns:a16="http://schemas.microsoft.com/office/drawing/2014/main" id="{DE901726-052A-8A44-5F06-2CD4947E2645}"/>
              </a:ext>
            </a:extLst>
          </p:cNvPr>
          <p:cNvSpPr>
            <a:spLocks noGrp="1"/>
          </p:cNvSpPr>
          <p:nvPr>
            <p:ph type="body" sz="half" idx="2"/>
          </p:nvPr>
        </p:nvSpPr>
        <p:spPr>
          <a:xfrm>
            <a:off x="766764" y="2539682"/>
            <a:ext cx="4005262" cy="37391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Slide Number Placeholder 3">
            <a:extLst>
              <a:ext uri="{FF2B5EF4-FFF2-40B4-BE49-F238E27FC236}">
                <a16:creationId xmlns:a16="http://schemas.microsoft.com/office/drawing/2014/main" id="{1FCDB37C-70AD-182C-A5E0-299E25A4A1E9}"/>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0" name="Straight Connector 9">
            <a:extLst>
              <a:ext uri="{FF2B5EF4-FFF2-40B4-BE49-F238E27FC236}">
                <a16:creationId xmlns:a16="http://schemas.microsoft.com/office/drawing/2014/main" id="{84700C8C-78FB-F2A4-BA0B-69CF454827DA}"/>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2789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õhi 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75A8-8DF8-6F82-B3B4-771B17C9AECE}"/>
              </a:ext>
            </a:extLst>
          </p:cNvPr>
          <p:cNvSpPr>
            <a:spLocks noGrp="1"/>
          </p:cNvSpPr>
          <p:nvPr>
            <p:ph type="title"/>
          </p:nvPr>
        </p:nvSpPr>
        <p:spPr>
          <a:xfrm>
            <a:off x="766763" y="1269299"/>
            <a:ext cx="4005262" cy="1088389"/>
          </a:xfrm>
        </p:spPr>
        <p:txBody>
          <a:bodyPr anchor="b">
            <a:normAutofit/>
          </a:bodyPr>
          <a:lstStyle>
            <a:lvl1pPr>
              <a:defRPr sz="3500"/>
            </a:lvl1pPr>
          </a:lstStyle>
          <a:p>
            <a:r>
              <a:rPr lang="en-US" dirty="0"/>
              <a:t>Click to edit Master title style</a:t>
            </a:r>
            <a:endParaRPr lang="en-EE" dirty="0"/>
          </a:p>
        </p:txBody>
      </p:sp>
      <p:sp>
        <p:nvSpPr>
          <p:cNvPr id="4" name="Text Placeholder 3">
            <a:extLst>
              <a:ext uri="{FF2B5EF4-FFF2-40B4-BE49-F238E27FC236}">
                <a16:creationId xmlns:a16="http://schemas.microsoft.com/office/drawing/2014/main" id="{DE901726-052A-8A44-5F06-2CD4947E2645}"/>
              </a:ext>
            </a:extLst>
          </p:cNvPr>
          <p:cNvSpPr>
            <a:spLocks noGrp="1"/>
          </p:cNvSpPr>
          <p:nvPr>
            <p:ph type="body" sz="half" idx="2"/>
          </p:nvPr>
        </p:nvSpPr>
        <p:spPr>
          <a:xfrm>
            <a:off x="766764" y="2539682"/>
            <a:ext cx="4005262" cy="37391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Picture Placeholder 2">
            <a:extLst>
              <a:ext uri="{FF2B5EF4-FFF2-40B4-BE49-F238E27FC236}">
                <a16:creationId xmlns:a16="http://schemas.microsoft.com/office/drawing/2014/main" id="{4552B5B3-D8C4-718B-F544-3876520D62EA}"/>
              </a:ext>
            </a:extLst>
          </p:cNvPr>
          <p:cNvSpPr>
            <a:spLocks noGrp="1"/>
          </p:cNvSpPr>
          <p:nvPr>
            <p:ph type="pic" idx="1"/>
          </p:nvPr>
        </p:nvSpPr>
        <p:spPr>
          <a:xfrm>
            <a:off x="5183188" y="1269299"/>
            <a:ext cx="6172200" cy="50095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E"/>
          </a:p>
        </p:txBody>
      </p:sp>
      <p:sp>
        <p:nvSpPr>
          <p:cNvPr id="6" name="Slide Number Placeholder 3">
            <a:extLst>
              <a:ext uri="{FF2B5EF4-FFF2-40B4-BE49-F238E27FC236}">
                <a16:creationId xmlns:a16="http://schemas.microsoft.com/office/drawing/2014/main" id="{31313E88-EFE1-EA88-0155-5C57D3DF9276}"/>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2E9C939E-283C-3FBE-0185-D765054B14F4}"/>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41641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Põhi 1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977DB-1347-338E-90C0-C2E086180F55}"/>
              </a:ext>
            </a:extLst>
          </p:cNvPr>
          <p:cNvSpPr>
            <a:spLocks noGrp="1"/>
          </p:cNvSpPr>
          <p:nvPr>
            <p:ph type="title"/>
          </p:nvPr>
        </p:nvSpPr>
        <p:spPr>
          <a:xfrm>
            <a:off x="766763" y="1236785"/>
            <a:ext cx="10587037" cy="1133062"/>
          </a:xfrm>
        </p:spPr>
        <p:txBody>
          <a:bodyPr/>
          <a:lstStyle/>
          <a:p>
            <a:endParaRPr lang="en-EE" dirty="0"/>
          </a:p>
        </p:txBody>
      </p:sp>
      <p:sp>
        <p:nvSpPr>
          <p:cNvPr id="3" name="Vertical Text Placeholder 2">
            <a:extLst>
              <a:ext uri="{FF2B5EF4-FFF2-40B4-BE49-F238E27FC236}">
                <a16:creationId xmlns:a16="http://schemas.microsoft.com/office/drawing/2014/main" id="{BB04B65D-0B95-3223-8E56-15654B32087E}"/>
              </a:ext>
            </a:extLst>
          </p:cNvPr>
          <p:cNvSpPr>
            <a:spLocks noGrp="1"/>
          </p:cNvSpPr>
          <p:nvPr>
            <p:ph type="body" orient="vert" idx="1"/>
          </p:nvPr>
        </p:nvSpPr>
        <p:spPr>
          <a:xfrm>
            <a:off x="766763" y="2549236"/>
            <a:ext cx="10587037" cy="3627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E"/>
          </a:p>
        </p:txBody>
      </p:sp>
      <p:sp>
        <p:nvSpPr>
          <p:cNvPr id="8" name="Slide Number Placeholder 3">
            <a:extLst>
              <a:ext uri="{FF2B5EF4-FFF2-40B4-BE49-F238E27FC236}">
                <a16:creationId xmlns:a16="http://schemas.microsoft.com/office/drawing/2014/main" id="{DFD8FCCA-79AA-0077-4FCF-85E28D219724}"/>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56E75D7B-715A-D10F-42F1-016D08E8A457}"/>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94125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Põhi 15">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DE4B78-732F-BC6E-6F17-AFE4BDE66C78}"/>
              </a:ext>
            </a:extLst>
          </p:cNvPr>
          <p:cNvSpPr>
            <a:spLocks noGrp="1"/>
          </p:cNvSpPr>
          <p:nvPr>
            <p:ph type="title" orient="vert"/>
          </p:nvPr>
        </p:nvSpPr>
        <p:spPr>
          <a:xfrm>
            <a:off x="8724900" y="1168399"/>
            <a:ext cx="2628900" cy="5008564"/>
          </a:xfrm>
        </p:spPr>
        <p:txBody>
          <a:bodyPr vert="eaVert"/>
          <a:lstStyle/>
          <a:p>
            <a:endParaRPr lang="en-EE" dirty="0"/>
          </a:p>
        </p:txBody>
      </p:sp>
      <p:sp>
        <p:nvSpPr>
          <p:cNvPr id="3" name="Vertical Text Placeholder 2">
            <a:extLst>
              <a:ext uri="{FF2B5EF4-FFF2-40B4-BE49-F238E27FC236}">
                <a16:creationId xmlns:a16="http://schemas.microsoft.com/office/drawing/2014/main" id="{053833EE-FC3B-5DB3-0648-D391B1859AC6}"/>
              </a:ext>
            </a:extLst>
          </p:cNvPr>
          <p:cNvSpPr>
            <a:spLocks noGrp="1"/>
          </p:cNvSpPr>
          <p:nvPr>
            <p:ph type="body" orient="vert" idx="1"/>
          </p:nvPr>
        </p:nvSpPr>
        <p:spPr>
          <a:xfrm>
            <a:off x="766763" y="1168399"/>
            <a:ext cx="7805737" cy="50085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10" name="Slide Number Placeholder 3">
            <a:extLst>
              <a:ext uri="{FF2B5EF4-FFF2-40B4-BE49-F238E27FC236}">
                <a16:creationId xmlns:a16="http://schemas.microsoft.com/office/drawing/2014/main" id="{F6ACE98F-9F1B-84DA-46C0-17A6328628D4}"/>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1" name="Straight Connector 10">
            <a:extLst>
              <a:ext uri="{FF2B5EF4-FFF2-40B4-BE49-F238E27FC236}">
                <a16:creationId xmlns:a16="http://schemas.microsoft.com/office/drawing/2014/main" id="{9A0283C0-D351-AE1D-BC7A-5D67C9E89989}"/>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57909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aam 1">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4302FAB-7EB8-0B94-5362-42B3858A45EB}"/>
              </a:ext>
            </a:extLst>
          </p:cNvPr>
          <p:cNvSpPr>
            <a:spLocks noGrp="1"/>
          </p:cNvSpPr>
          <p:nvPr>
            <p:ph type="pic" sz="quarter" idx="10"/>
          </p:nvPr>
        </p:nvSpPr>
        <p:spPr>
          <a:xfrm>
            <a:off x="968454" y="1395563"/>
            <a:ext cx="4646135" cy="4543073"/>
          </a:xfrm>
          <a:custGeom>
            <a:avLst/>
            <a:gdLst>
              <a:gd name="connsiteX0" fmla="*/ 2563318 w 5126636"/>
              <a:gd name="connsiteY0" fmla="*/ 0 h 5126636"/>
              <a:gd name="connsiteX1" fmla="*/ 5126636 w 5126636"/>
              <a:gd name="connsiteY1" fmla="*/ 2563318 h 5126636"/>
              <a:gd name="connsiteX2" fmla="*/ 2563318 w 5126636"/>
              <a:gd name="connsiteY2" fmla="*/ 5126636 h 5126636"/>
              <a:gd name="connsiteX3" fmla="*/ 0 w 5126636"/>
              <a:gd name="connsiteY3" fmla="*/ 2563318 h 5126636"/>
              <a:gd name="connsiteX4" fmla="*/ 2563318 w 5126636"/>
              <a:gd name="connsiteY4" fmla="*/ 0 h 5126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26636" h="5126636">
                <a:moveTo>
                  <a:pt x="2563318" y="0"/>
                </a:moveTo>
                <a:cubicBezTo>
                  <a:pt x="3978999" y="0"/>
                  <a:pt x="5126636" y="1147637"/>
                  <a:pt x="5126636" y="2563318"/>
                </a:cubicBezTo>
                <a:cubicBezTo>
                  <a:pt x="5126636" y="3978999"/>
                  <a:pt x="3978999" y="5126636"/>
                  <a:pt x="2563318" y="5126636"/>
                </a:cubicBezTo>
                <a:cubicBezTo>
                  <a:pt x="1147637" y="5126636"/>
                  <a:pt x="0" y="3978999"/>
                  <a:pt x="0" y="2563318"/>
                </a:cubicBezTo>
                <a:cubicBezTo>
                  <a:pt x="0" y="1147637"/>
                  <a:pt x="1147637" y="0"/>
                  <a:pt x="2563318" y="0"/>
                </a:cubicBezTo>
                <a:close/>
              </a:path>
            </a:pathLst>
          </a:custGeom>
          <a:solidFill>
            <a:schemeClr val="tx1"/>
          </a:solidFill>
        </p:spPr>
        <p:txBody>
          <a:bodyPr wrap="square">
            <a:noAutofit/>
          </a:bodyPr>
          <a:lstStyle/>
          <a:p>
            <a:r>
              <a:rPr lang="en-US" dirty="0"/>
              <a:t>Click icon to add picture</a:t>
            </a:r>
            <a:endParaRPr lang="en-EE" dirty="0"/>
          </a:p>
        </p:txBody>
      </p:sp>
      <p:sp>
        <p:nvSpPr>
          <p:cNvPr id="43" name="Title 1">
            <a:extLst>
              <a:ext uri="{FF2B5EF4-FFF2-40B4-BE49-F238E27FC236}">
                <a16:creationId xmlns:a16="http://schemas.microsoft.com/office/drawing/2014/main" id="{BFD6A665-1E62-E177-472C-A250662E0D7A}"/>
              </a:ext>
            </a:extLst>
          </p:cNvPr>
          <p:cNvSpPr>
            <a:spLocks noGrp="1"/>
          </p:cNvSpPr>
          <p:nvPr>
            <p:ph type="title"/>
          </p:nvPr>
        </p:nvSpPr>
        <p:spPr>
          <a:xfrm>
            <a:off x="6097129" y="775600"/>
            <a:ext cx="5248576" cy="1325563"/>
          </a:xfrm>
        </p:spPr>
        <p:txBody>
          <a:bodyPr>
            <a:normAutofit/>
          </a:bodyPr>
          <a:lstStyle>
            <a:lvl1pPr>
              <a:defRPr sz="3500">
                <a:solidFill>
                  <a:schemeClr val="tx1"/>
                </a:solidFill>
              </a:defRPr>
            </a:lvl1pPr>
          </a:lstStyle>
          <a:p>
            <a:endParaRPr lang="en-EE" dirty="0"/>
          </a:p>
        </p:txBody>
      </p:sp>
      <p:sp>
        <p:nvSpPr>
          <p:cNvPr id="48" name="Content Placeholder 2">
            <a:extLst>
              <a:ext uri="{FF2B5EF4-FFF2-40B4-BE49-F238E27FC236}">
                <a16:creationId xmlns:a16="http://schemas.microsoft.com/office/drawing/2014/main" id="{BEB034B3-7A20-E0DE-5926-289E3945D440}"/>
              </a:ext>
            </a:extLst>
          </p:cNvPr>
          <p:cNvSpPr>
            <a:spLocks noGrp="1"/>
          </p:cNvSpPr>
          <p:nvPr>
            <p:ph idx="1"/>
          </p:nvPr>
        </p:nvSpPr>
        <p:spPr>
          <a:xfrm>
            <a:off x="6090579" y="2313710"/>
            <a:ext cx="5248576" cy="400385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8" name="Slide Number Placeholder 3">
            <a:extLst>
              <a:ext uri="{FF2B5EF4-FFF2-40B4-BE49-F238E27FC236}">
                <a16:creationId xmlns:a16="http://schemas.microsoft.com/office/drawing/2014/main" id="{C99CC65B-FDF6-38BB-53FC-3FCAFF433F59}"/>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9" name="Straight Connector 8">
            <a:extLst>
              <a:ext uri="{FF2B5EF4-FFF2-40B4-BE49-F238E27FC236}">
                <a16:creationId xmlns:a16="http://schemas.microsoft.com/office/drawing/2014/main" id="{446F197F-08D2-D55C-93B9-8141B19EC44D}"/>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0332539"/>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Raam 2">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AC238332-C4BB-3379-7A4D-66B1077CA1F9}"/>
              </a:ext>
            </a:extLst>
          </p:cNvPr>
          <p:cNvSpPr>
            <a:spLocks noGrp="1"/>
          </p:cNvSpPr>
          <p:nvPr>
            <p:ph type="sldNum" sz="quarter" idx="12"/>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3" name="Straight Connector 12">
            <a:extLst>
              <a:ext uri="{FF2B5EF4-FFF2-40B4-BE49-F238E27FC236}">
                <a16:creationId xmlns:a16="http://schemas.microsoft.com/office/drawing/2014/main" id="{73154960-CB0C-EF6E-288D-934CAC160193}"/>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1">
            <a:extLst>
              <a:ext uri="{FF2B5EF4-FFF2-40B4-BE49-F238E27FC236}">
                <a16:creationId xmlns:a16="http://schemas.microsoft.com/office/drawing/2014/main" id="{99F748CB-0A01-D973-4D7A-46B00D4E0516}"/>
              </a:ext>
            </a:extLst>
          </p:cNvPr>
          <p:cNvSpPr>
            <a:spLocks noGrp="1"/>
          </p:cNvSpPr>
          <p:nvPr>
            <p:ph type="title"/>
          </p:nvPr>
        </p:nvSpPr>
        <p:spPr>
          <a:xfrm>
            <a:off x="6097129" y="775600"/>
            <a:ext cx="5248576" cy="1325563"/>
          </a:xfrm>
        </p:spPr>
        <p:txBody>
          <a:bodyPr>
            <a:normAutofit/>
          </a:bodyPr>
          <a:lstStyle>
            <a:lvl1pPr>
              <a:defRPr sz="3500">
                <a:solidFill>
                  <a:schemeClr val="tx1"/>
                </a:solidFill>
              </a:defRPr>
            </a:lvl1pPr>
          </a:lstStyle>
          <a:p>
            <a:endParaRPr lang="en-EE" dirty="0"/>
          </a:p>
        </p:txBody>
      </p:sp>
      <p:sp>
        <p:nvSpPr>
          <p:cNvPr id="5" name="Content Placeholder 2">
            <a:extLst>
              <a:ext uri="{FF2B5EF4-FFF2-40B4-BE49-F238E27FC236}">
                <a16:creationId xmlns:a16="http://schemas.microsoft.com/office/drawing/2014/main" id="{D8168EC2-C121-C2D3-78DF-BE474A4B73FA}"/>
              </a:ext>
            </a:extLst>
          </p:cNvPr>
          <p:cNvSpPr>
            <a:spLocks noGrp="1"/>
          </p:cNvSpPr>
          <p:nvPr>
            <p:ph idx="1"/>
          </p:nvPr>
        </p:nvSpPr>
        <p:spPr>
          <a:xfrm>
            <a:off x="6090579" y="2313710"/>
            <a:ext cx="5248576" cy="400385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6" name="Picture Placeholder 4">
            <a:extLst>
              <a:ext uri="{FF2B5EF4-FFF2-40B4-BE49-F238E27FC236}">
                <a16:creationId xmlns:a16="http://schemas.microsoft.com/office/drawing/2014/main" id="{0DB2E815-E433-0114-6B31-265E3C012A51}"/>
              </a:ext>
            </a:extLst>
          </p:cNvPr>
          <p:cNvSpPr>
            <a:spLocks noGrp="1"/>
          </p:cNvSpPr>
          <p:nvPr>
            <p:ph type="pic" sz="quarter" idx="13"/>
          </p:nvPr>
        </p:nvSpPr>
        <p:spPr>
          <a:xfrm>
            <a:off x="921544" y="1349693"/>
            <a:ext cx="4739957" cy="4634814"/>
          </a:xfrm>
          <a:prstGeom prst="rect">
            <a:avLst/>
          </a:prstGeom>
          <a:solidFill>
            <a:schemeClr val="tx1"/>
          </a:solidFill>
        </p:spPr>
        <p:txBody>
          <a:bodyPr wrap="square">
            <a:noAutofit/>
          </a:bodyPr>
          <a:lstStyle>
            <a:lvl1pPr marL="0" indent="0">
              <a:buNone/>
              <a:defRPr sz="1100">
                <a:latin typeface="Arial" panose="020B0604020202020204" pitchFamily="34" charset="0"/>
                <a:cs typeface="Arial" panose="020B0604020202020204" pitchFamily="34" charset="0"/>
              </a:defRPr>
            </a:lvl1pPr>
          </a:lstStyle>
          <a:p>
            <a:r>
              <a:rPr lang="en-US" dirty="0"/>
              <a:t>Click icon to add picture</a:t>
            </a:r>
            <a:endParaRPr lang="en-ID" dirty="0"/>
          </a:p>
        </p:txBody>
      </p:sp>
    </p:spTree>
    <p:extLst>
      <p:ext uri="{BB962C8B-B14F-4D97-AF65-F5344CB8AC3E}">
        <p14:creationId xmlns:p14="http://schemas.microsoft.com/office/powerpoint/2010/main" val="405105532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õhi 3">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EEE384C-F7E4-7128-5200-2DB61267CEE7}"/>
              </a:ext>
            </a:extLst>
          </p:cNvPr>
          <p:cNvSpPr>
            <a:spLocks noGrp="1"/>
          </p:cNvSpPr>
          <p:nvPr>
            <p:ph type="sldNum" sz="quarter" idx="12"/>
          </p:nvPr>
        </p:nvSpPr>
        <p:spPr/>
        <p:txBody>
          <a:bodyPr/>
          <a:lstStyle>
            <a:lvl1pPr>
              <a:defRPr>
                <a:solidFill>
                  <a:schemeClr val="bg1"/>
                </a:solidFill>
              </a:defRPr>
            </a:lvl1pPr>
          </a:lstStyle>
          <a:p>
            <a:fld id="{19755129-49AE-4A41-9597-34695D8D41C6}" type="slidenum">
              <a:rPr lang="en-EE" smtClean="0"/>
              <a:pPr/>
              <a:t>‹#›</a:t>
            </a:fld>
            <a:endParaRPr lang="en-EE" dirty="0"/>
          </a:p>
        </p:txBody>
      </p:sp>
      <p:sp>
        <p:nvSpPr>
          <p:cNvPr id="2" name="Picture Placeholder 2">
            <a:extLst>
              <a:ext uri="{FF2B5EF4-FFF2-40B4-BE49-F238E27FC236}">
                <a16:creationId xmlns:a16="http://schemas.microsoft.com/office/drawing/2014/main" id="{B6D144F4-51D8-9D6B-B6EA-F5364C7ED112}"/>
              </a:ext>
            </a:extLst>
          </p:cNvPr>
          <p:cNvSpPr>
            <a:spLocks noGrp="1"/>
          </p:cNvSpPr>
          <p:nvPr>
            <p:ph type="pic" sz="quarter" idx="10" hasCustomPrompt="1"/>
          </p:nvPr>
        </p:nvSpPr>
        <p:spPr>
          <a:xfrm>
            <a:off x="2411730" y="0"/>
            <a:ext cx="9780270" cy="6858000"/>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
        <p:nvSpPr>
          <p:cNvPr id="3" name="Title 11">
            <a:extLst>
              <a:ext uri="{FF2B5EF4-FFF2-40B4-BE49-F238E27FC236}">
                <a16:creationId xmlns:a16="http://schemas.microsoft.com/office/drawing/2014/main" id="{AC3749C6-C616-17F3-E1A1-12262D3B8059}"/>
              </a:ext>
            </a:extLst>
          </p:cNvPr>
          <p:cNvSpPr>
            <a:spLocks noGrp="1"/>
          </p:cNvSpPr>
          <p:nvPr>
            <p:ph type="title"/>
          </p:nvPr>
        </p:nvSpPr>
        <p:spPr>
          <a:xfrm rot="16200000">
            <a:off x="164616" y="2892900"/>
            <a:ext cx="2276494" cy="1072200"/>
          </a:xfrm>
        </p:spPr>
        <p:txBody>
          <a:bodyPr>
            <a:normAutofit/>
          </a:bodyPr>
          <a:lstStyle>
            <a:lvl1pPr algn="ctr">
              <a:defRPr sz="3500"/>
            </a:lvl1pPr>
          </a:lstStyle>
          <a:p>
            <a:endParaRPr lang="en-EE" dirty="0"/>
          </a:p>
        </p:txBody>
      </p:sp>
    </p:spTree>
    <p:extLst>
      <p:ext uri="{BB962C8B-B14F-4D97-AF65-F5344CB8AC3E}">
        <p14:creationId xmlns:p14="http://schemas.microsoft.com/office/powerpoint/2010/main" val="530086129"/>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Lõpuslai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C33F9AB-5BC4-1A26-73BD-DDAB0974546C}"/>
              </a:ext>
            </a:extLst>
          </p:cNvPr>
          <p:cNvSpPr>
            <a:spLocks noGrp="1"/>
          </p:cNvSpPr>
          <p:nvPr>
            <p:ph type="title"/>
          </p:nvPr>
        </p:nvSpPr>
        <p:spPr>
          <a:xfrm>
            <a:off x="781362" y="2460162"/>
            <a:ext cx="10572437" cy="1319121"/>
          </a:xfrm>
        </p:spPr>
        <p:txBody>
          <a:bodyPr>
            <a:normAutofit/>
          </a:bodyPr>
          <a:lstStyle>
            <a:lvl1pPr algn="ctr">
              <a:defRPr sz="5000">
                <a:solidFill>
                  <a:schemeClr val="tx1"/>
                </a:solidFill>
              </a:defRPr>
            </a:lvl1pPr>
          </a:lstStyle>
          <a:p>
            <a:endParaRPr lang="en-EE" dirty="0"/>
          </a:p>
        </p:txBody>
      </p:sp>
      <p:sp>
        <p:nvSpPr>
          <p:cNvPr id="8" name="Slide Number Placeholder 3">
            <a:extLst>
              <a:ext uri="{FF2B5EF4-FFF2-40B4-BE49-F238E27FC236}">
                <a16:creationId xmlns:a16="http://schemas.microsoft.com/office/drawing/2014/main" id="{D904560B-CCF2-7B63-F0D9-00B1983B91B1}"/>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0" name="Straight Connector 9">
            <a:extLst>
              <a:ext uri="{FF2B5EF4-FFF2-40B4-BE49-F238E27FC236}">
                <a16:creationId xmlns:a16="http://schemas.microsoft.com/office/drawing/2014/main" id="{310A0D26-7EA8-821D-C35A-530C9D592E75}"/>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ounded Rectangle 4">
            <a:extLst>
              <a:ext uri="{FF2B5EF4-FFF2-40B4-BE49-F238E27FC236}">
                <a16:creationId xmlns:a16="http://schemas.microsoft.com/office/drawing/2014/main" id="{EEDCB5D4-357E-7B9C-2A9A-E35A2275D112}"/>
              </a:ext>
            </a:extLst>
          </p:cNvPr>
          <p:cNvSpPr/>
          <p:nvPr userDrawn="1"/>
        </p:nvSpPr>
        <p:spPr>
          <a:xfrm>
            <a:off x="3689350" y="4039898"/>
            <a:ext cx="4813300" cy="633701"/>
          </a:xfrm>
          <a:prstGeom prst="roundRect">
            <a:avLst>
              <a:gd name="adj" fmla="val 5000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EE"/>
          </a:p>
        </p:txBody>
      </p:sp>
      <p:sp>
        <p:nvSpPr>
          <p:cNvPr id="13" name="Text Placeholder 12">
            <a:extLst>
              <a:ext uri="{FF2B5EF4-FFF2-40B4-BE49-F238E27FC236}">
                <a16:creationId xmlns:a16="http://schemas.microsoft.com/office/drawing/2014/main" id="{D7B6D9CD-949B-AA76-FE68-DAFA53385DCE}"/>
              </a:ext>
            </a:extLst>
          </p:cNvPr>
          <p:cNvSpPr>
            <a:spLocks noGrp="1"/>
          </p:cNvSpPr>
          <p:nvPr>
            <p:ph type="body" sz="quarter" idx="12"/>
          </p:nvPr>
        </p:nvSpPr>
        <p:spPr>
          <a:xfrm>
            <a:off x="3905250" y="4169773"/>
            <a:ext cx="4381500" cy="402228"/>
          </a:xfrm>
        </p:spPr>
        <p:txBody>
          <a:bodyPr>
            <a:normAutofit/>
          </a:bodyPr>
          <a:lstStyle>
            <a:lvl1pPr marL="0" indent="0" algn="ctr">
              <a:buNone/>
              <a:defRPr sz="2000">
                <a:solidFill>
                  <a:schemeClr val="bg1"/>
                </a:solidFill>
              </a:defRPr>
            </a:lvl1pPr>
          </a:lstStyle>
          <a:p>
            <a:pPr lvl="0"/>
            <a:r>
              <a:rPr lang="en-US" dirty="0"/>
              <a:t>Click to edit</a:t>
            </a:r>
          </a:p>
        </p:txBody>
      </p:sp>
    </p:spTree>
    <p:extLst>
      <p:ext uri="{BB962C8B-B14F-4D97-AF65-F5344CB8AC3E}">
        <p14:creationId xmlns:p14="http://schemas.microsoft.com/office/powerpoint/2010/main" val="1975054842"/>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ühi (joonega)">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D904560B-CCF2-7B63-F0D9-00B1983B91B1}"/>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0" name="Straight Connector 9">
            <a:extLst>
              <a:ext uri="{FF2B5EF4-FFF2-40B4-BE49-F238E27FC236}">
                <a16:creationId xmlns:a16="http://schemas.microsoft.com/office/drawing/2014/main" id="{310A0D26-7EA8-821D-C35A-530C9D592E75}"/>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2152117"/>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ühi">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6EF898F4-52FC-36FD-5009-BB54847BC2E5}"/>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spTree>
    <p:extLst>
      <p:ext uri="{BB962C8B-B14F-4D97-AF65-F5344CB8AC3E}">
        <p14:creationId xmlns:p14="http://schemas.microsoft.com/office/powerpoint/2010/main" val="292739517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õhi 4">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59DEE67-71DF-471E-8DDC-82A33401132C}"/>
              </a:ext>
            </a:extLst>
          </p:cNvPr>
          <p:cNvSpPr>
            <a:spLocks noGrp="1"/>
          </p:cNvSpPr>
          <p:nvPr>
            <p:ph type="pic" sz="quarter" idx="10" hasCustomPrompt="1"/>
          </p:nvPr>
        </p:nvSpPr>
        <p:spPr>
          <a:xfrm>
            <a:off x="0" y="1130531"/>
            <a:ext cx="12192000" cy="2588854"/>
          </a:xfrm>
          <a:prstGeom prst="rect">
            <a:avLst/>
          </a:prstGeom>
          <a:solidFill>
            <a:schemeClr val="tx1"/>
          </a:solidFill>
        </p:spPr>
        <p:txBody>
          <a:bodyPr/>
          <a:lstStyle>
            <a:lvl1pPr marL="0" indent="0">
              <a:buNone/>
              <a:defRPr sz="1200" b="0">
                <a:solidFill>
                  <a:schemeClr val="bg1">
                    <a:lumMod val="50000"/>
                  </a:schemeClr>
                </a:solidFill>
                <a:latin typeface="+mn-lt"/>
              </a:defRPr>
            </a:lvl1pPr>
          </a:lstStyle>
          <a:p>
            <a:r>
              <a:rPr lang="en-US" dirty="0"/>
              <a:t>Image Placeholder</a:t>
            </a:r>
            <a:endParaRPr lang="en-ID" dirty="0"/>
          </a:p>
        </p:txBody>
      </p:sp>
      <p:sp>
        <p:nvSpPr>
          <p:cNvPr id="4" name="Title 11">
            <a:extLst>
              <a:ext uri="{FF2B5EF4-FFF2-40B4-BE49-F238E27FC236}">
                <a16:creationId xmlns:a16="http://schemas.microsoft.com/office/drawing/2014/main" id="{1B64CB3F-A091-57BD-CC58-DF49C3BC324A}"/>
              </a:ext>
            </a:extLst>
          </p:cNvPr>
          <p:cNvSpPr>
            <a:spLocks noGrp="1"/>
          </p:cNvSpPr>
          <p:nvPr>
            <p:ph type="title"/>
          </p:nvPr>
        </p:nvSpPr>
        <p:spPr>
          <a:xfrm>
            <a:off x="766762" y="3950970"/>
            <a:ext cx="4027308" cy="2237825"/>
          </a:xfrm>
        </p:spPr>
        <p:txBody>
          <a:bodyPr>
            <a:normAutofit/>
          </a:bodyPr>
          <a:lstStyle>
            <a:lvl1pPr algn="ctr">
              <a:defRPr sz="3500"/>
            </a:lvl1pPr>
          </a:lstStyle>
          <a:p>
            <a:endParaRPr lang="en-EE" dirty="0"/>
          </a:p>
        </p:txBody>
      </p:sp>
      <p:sp>
        <p:nvSpPr>
          <p:cNvPr id="2" name="Content Placeholder 2">
            <a:extLst>
              <a:ext uri="{FF2B5EF4-FFF2-40B4-BE49-F238E27FC236}">
                <a16:creationId xmlns:a16="http://schemas.microsoft.com/office/drawing/2014/main" id="{7C98677E-C31E-F5AA-C739-BC23DD7F08D0}"/>
              </a:ext>
            </a:extLst>
          </p:cNvPr>
          <p:cNvSpPr>
            <a:spLocks noGrp="1"/>
          </p:cNvSpPr>
          <p:nvPr>
            <p:ph idx="1"/>
          </p:nvPr>
        </p:nvSpPr>
        <p:spPr>
          <a:xfrm>
            <a:off x="4794070" y="3950969"/>
            <a:ext cx="6558143" cy="223782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11" name="Slide Number Placeholder 3">
            <a:extLst>
              <a:ext uri="{FF2B5EF4-FFF2-40B4-BE49-F238E27FC236}">
                <a16:creationId xmlns:a16="http://schemas.microsoft.com/office/drawing/2014/main" id="{80962980-9CC5-E476-5549-D89B67150EE8}"/>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2" name="Straight Connector 11">
            <a:extLst>
              <a:ext uri="{FF2B5EF4-FFF2-40B4-BE49-F238E27FC236}">
                <a16:creationId xmlns:a16="http://schemas.microsoft.com/office/drawing/2014/main" id="{A570164D-4AB7-D9C6-7184-FE7CBE5A809F}"/>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08450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Põhi 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DC09D-0F77-77DC-D1A9-EF226BC17691}"/>
              </a:ext>
            </a:extLst>
          </p:cNvPr>
          <p:cNvSpPr>
            <a:spLocks noGrp="1"/>
          </p:cNvSpPr>
          <p:nvPr>
            <p:ph type="ctrTitle"/>
          </p:nvPr>
        </p:nvSpPr>
        <p:spPr>
          <a:xfrm>
            <a:off x="766763" y="1260330"/>
            <a:ext cx="10587037" cy="2387600"/>
          </a:xfrm>
        </p:spPr>
        <p:txBody>
          <a:bodyPr anchor="b">
            <a:normAutofit/>
          </a:bodyPr>
          <a:lstStyle>
            <a:lvl1pPr algn="ctr">
              <a:defRPr sz="5000"/>
            </a:lvl1pPr>
          </a:lstStyle>
          <a:p>
            <a:endParaRPr lang="en-EE" dirty="0"/>
          </a:p>
        </p:txBody>
      </p:sp>
      <p:sp>
        <p:nvSpPr>
          <p:cNvPr id="3" name="Subtitle 2">
            <a:extLst>
              <a:ext uri="{FF2B5EF4-FFF2-40B4-BE49-F238E27FC236}">
                <a16:creationId xmlns:a16="http://schemas.microsoft.com/office/drawing/2014/main" id="{1B6202EE-8C6E-9FEE-4F8F-29BC6CB67A9C}"/>
              </a:ext>
            </a:extLst>
          </p:cNvPr>
          <p:cNvSpPr>
            <a:spLocks noGrp="1"/>
          </p:cNvSpPr>
          <p:nvPr>
            <p:ph type="subTitle" idx="1"/>
          </p:nvPr>
        </p:nvSpPr>
        <p:spPr>
          <a:xfrm>
            <a:off x="766763" y="3941908"/>
            <a:ext cx="10587037" cy="1655762"/>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EE" dirty="0"/>
          </a:p>
        </p:txBody>
      </p:sp>
      <p:sp>
        <p:nvSpPr>
          <p:cNvPr id="10" name="Slide Number Placeholder 3">
            <a:extLst>
              <a:ext uri="{FF2B5EF4-FFF2-40B4-BE49-F238E27FC236}">
                <a16:creationId xmlns:a16="http://schemas.microsoft.com/office/drawing/2014/main" id="{F6E637BF-152C-7916-522F-598B0BF3E883}"/>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1" name="Straight Connector 10">
            <a:extLst>
              <a:ext uri="{FF2B5EF4-FFF2-40B4-BE49-F238E27FC236}">
                <a16:creationId xmlns:a16="http://schemas.microsoft.com/office/drawing/2014/main" id="{7459E097-2C51-512D-CAD9-74E20A467289}"/>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97190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Põhi 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8567D-9030-3E4D-130B-C1A6745CDBC4}"/>
              </a:ext>
            </a:extLst>
          </p:cNvPr>
          <p:cNvSpPr>
            <a:spLocks noGrp="1"/>
          </p:cNvSpPr>
          <p:nvPr>
            <p:ph type="title"/>
          </p:nvPr>
        </p:nvSpPr>
        <p:spPr>
          <a:xfrm>
            <a:off x="766763" y="1333500"/>
            <a:ext cx="10580687" cy="3228975"/>
          </a:xfrm>
        </p:spPr>
        <p:txBody>
          <a:bodyPr anchor="b">
            <a:normAutofit/>
          </a:bodyPr>
          <a:lstStyle>
            <a:lvl1pPr>
              <a:defRPr sz="5000"/>
            </a:lvl1pPr>
          </a:lstStyle>
          <a:p>
            <a:endParaRPr lang="en-EE" dirty="0"/>
          </a:p>
        </p:txBody>
      </p:sp>
      <p:sp>
        <p:nvSpPr>
          <p:cNvPr id="3" name="Text Placeholder 2">
            <a:extLst>
              <a:ext uri="{FF2B5EF4-FFF2-40B4-BE49-F238E27FC236}">
                <a16:creationId xmlns:a16="http://schemas.microsoft.com/office/drawing/2014/main" id="{81EB7E6D-78A0-978B-B872-B148BF2713F5}"/>
              </a:ext>
            </a:extLst>
          </p:cNvPr>
          <p:cNvSpPr>
            <a:spLocks noGrp="1"/>
          </p:cNvSpPr>
          <p:nvPr>
            <p:ph type="body" idx="1"/>
          </p:nvPr>
        </p:nvSpPr>
        <p:spPr>
          <a:xfrm>
            <a:off x="766763" y="4589463"/>
            <a:ext cx="10580687" cy="1500187"/>
          </a:xfrm>
        </p:spPr>
        <p:txBody>
          <a:bodyPr>
            <a:normAutofit/>
          </a:bodyPr>
          <a:lstStyle>
            <a:lvl1pPr marL="0" indent="0">
              <a:buNone/>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Slide Number Placeholder 3">
            <a:extLst>
              <a:ext uri="{FF2B5EF4-FFF2-40B4-BE49-F238E27FC236}">
                <a16:creationId xmlns:a16="http://schemas.microsoft.com/office/drawing/2014/main" id="{7D8F9373-1395-012F-B410-50534B45BF49}"/>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1" name="Straight Connector 10">
            <a:extLst>
              <a:ext uri="{FF2B5EF4-FFF2-40B4-BE49-F238E27FC236}">
                <a16:creationId xmlns:a16="http://schemas.microsoft.com/office/drawing/2014/main" id="{B99CF1A7-9CD4-034A-73B7-7E4BD8A42DAE}"/>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3322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Põhi 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CAE79-1BE8-D2A3-7CDF-C8DA1000D695}"/>
              </a:ext>
            </a:extLst>
          </p:cNvPr>
          <p:cNvSpPr>
            <a:spLocks noGrp="1"/>
          </p:cNvSpPr>
          <p:nvPr>
            <p:ph type="title"/>
          </p:nvPr>
        </p:nvSpPr>
        <p:spPr>
          <a:xfrm>
            <a:off x="766763" y="1214858"/>
            <a:ext cx="10587037" cy="1452142"/>
          </a:xfrm>
          <a:prstGeom prst="rect">
            <a:avLst/>
          </a:prstGeom>
        </p:spPr>
        <p:txBody>
          <a:bodyPr/>
          <a:lstStyle/>
          <a:p>
            <a:endParaRPr lang="en-EE" dirty="0"/>
          </a:p>
        </p:txBody>
      </p:sp>
      <p:sp>
        <p:nvSpPr>
          <p:cNvPr id="3" name="Content Placeholder 2">
            <a:extLst>
              <a:ext uri="{FF2B5EF4-FFF2-40B4-BE49-F238E27FC236}">
                <a16:creationId xmlns:a16="http://schemas.microsoft.com/office/drawing/2014/main" id="{483D3A2F-8C92-D93D-5712-50748525B3D9}"/>
              </a:ext>
            </a:extLst>
          </p:cNvPr>
          <p:cNvSpPr>
            <a:spLocks noGrp="1"/>
          </p:cNvSpPr>
          <p:nvPr>
            <p:ph idx="1"/>
          </p:nvPr>
        </p:nvSpPr>
        <p:spPr>
          <a:xfrm>
            <a:off x="766762" y="2756694"/>
            <a:ext cx="10587037" cy="3509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9" name="Slide Number Placeholder 3">
            <a:extLst>
              <a:ext uri="{FF2B5EF4-FFF2-40B4-BE49-F238E27FC236}">
                <a16:creationId xmlns:a16="http://schemas.microsoft.com/office/drawing/2014/main" id="{A388876D-4EEF-86D8-CFD5-D2188BAD48A0}"/>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0" name="Straight Connector 9">
            <a:extLst>
              <a:ext uri="{FF2B5EF4-FFF2-40B4-BE49-F238E27FC236}">
                <a16:creationId xmlns:a16="http://schemas.microsoft.com/office/drawing/2014/main" id="{0BD8CA78-0D38-BF03-3CD9-6F8F8A99ED4B}"/>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61229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õhi 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DD8AF-9345-9EE1-6680-2873BA93B624}"/>
              </a:ext>
            </a:extLst>
          </p:cNvPr>
          <p:cNvSpPr>
            <a:spLocks noGrp="1"/>
          </p:cNvSpPr>
          <p:nvPr>
            <p:ph type="title"/>
          </p:nvPr>
        </p:nvSpPr>
        <p:spPr>
          <a:xfrm>
            <a:off x="766763" y="1214856"/>
            <a:ext cx="10587037" cy="939063"/>
          </a:xfrm>
          <a:prstGeom prst="rect">
            <a:avLst/>
          </a:prstGeom>
        </p:spPr>
        <p:txBody>
          <a:bodyPr/>
          <a:lstStyle/>
          <a:p>
            <a:endParaRPr lang="en-EE" dirty="0"/>
          </a:p>
        </p:txBody>
      </p:sp>
      <p:sp>
        <p:nvSpPr>
          <p:cNvPr id="3" name="Content Placeholder 2">
            <a:extLst>
              <a:ext uri="{FF2B5EF4-FFF2-40B4-BE49-F238E27FC236}">
                <a16:creationId xmlns:a16="http://schemas.microsoft.com/office/drawing/2014/main" id="{EF59F17F-0CD5-32D8-9A2F-3280BC914C3F}"/>
              </a:ext>
            </a:extLst>
          </p:cNvPr>
          <p:cNvSpPr>
            <a:spLocks noGrp="1"/>
          </p:cNvSpPr>
          <p:nvPr>
            <p:ph sz="half" idx="1"/>
          </p:nvPr>
        </p:nvSpPr>
        <p:spPr>
          <a:xfrm>
            <a:off x="766763" y="2333305"/>
            <a:ext cx="5253037" cy="38436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8" name="Content Placeholder 2">
            <a:extLst>
              <a:ext uri="{FF2B5EF4-FFF2-40B4-BE49-F238E27FC236}">
                <a16:creationId xmlns:a16="http://schemas.microsoft.com/office/drawing/2014/main" id="{FD18D8D7-7824-A042-9348-57C239A2254D}"/>
              </a:ext>
            </a:extLst>
          </p:cNvPr>
          <p:cNvSpPr>
            <a:spLocks noGrp="1"/>
          </p:cNvSpPr>
          <p:nvPr>
            <p:ph sz="half" idx="10"/>
          </p:nvPr>
        </p:nvSpPr>
        <p:spPr>
          <a:xfrm>
            <a:off x="6100763" y="2333305"/>
            <a:ext cx="5253037" cy="38436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10" name="Slide Number Placeholder 3">
            <a:extLst>
              <a:ext uri="{FF2B5EF4-FFF2-40B4-BE49-F238E27FC236}">
                <a16:creationId xmlns:a16="http://schemas.microsoft.com/office/drawing/2014/main" id="{F631F725-DAC2-76FA-3FDE-896E029AC92D}"/>
              </a:ext>
            </a:extLst>
          </p:cNvPr>
          <p:cNvSpPr>
            <a:spLocks noGrp="1"/>
          </p:cNvSpPr>
          <p:nvPr>
            <p:ph type="sldNum" sz="quarter" idx="11"/>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cxnSp>
        <p:nvCxnSpPr>
          <p:cNvPr id="11" name="Straight Connector 10">
            <a:extLst>
              <a:ext uri="{FF2B5EF4-FFF2-40B4-BE49-F238E27FC236}">
                <a16:creationId xmlns:a16="http://schemas.microsoft.com/office/drawing/2014/main" id="{AE74AA99-D00E-D33D-E19F-631F319C604A}"/>
              </a:ext>
            </a:extLst>
          </p:cNvPr>
          <p:cNvCxnSpPr>
            <a:cxnSpLocks/>
          </p:cNvCxnSpPr>
          <p:nvPr userDrawn="1"/>
        </p:nvCxnSpPr>
        <p:spPr>
          <a:xfrm>
            <a:off x="766763" y="6533258"/>
            <a:ext cx="9520237" cy="0"/>
          </a:xfrm>
          <a:prstGeom prst="line">
            <a:avLst/>
          </a:prstGeom>
          <a:ln w="12700" cap="flat"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338098"/>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image" Target="../media/image2.png"/><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CE14A5-A74C-764E-B305-E10A15297527}"/>
              </a:ext>
            </a:extLst>
          </p:cNvPr>
          <p:cNvSpPr>
            <a:spLocks noGrp="1"/>
          </p:cNvSpPr>
          <p:nvPr>
            <p:ph type="title"/>
          </p:nvPr>
        </p:nvSpPr>
        <p:spPr>
          <a:xfrm>
            <a:off x="766763" y="1123121"/>
            <a:ext cx="10587037" cy="1133062"/>
          </a:xfrm>
          <a:prstGeom prst="rect">
            <a:avLst/>
          </a:prstGeom>
        </p:spPr>
        <p:txBody>
          <a:bodyPr vert="horz" lIns="91440" tIns="45720" rIns="91440" bIns="45720" rtlCol="0" anchor="ctr">
            <a:normAutofit/>
          </a:bodyPr>
          <a:lstStyle/>
          <a:p>
            <a:r>
              <a:rPr lang="en-US" dirty="0"/>
              <a:t>Click to edit Master title style</a:t>
            </a:r>
            <a:endParaRPr lang="en-EE" dirty="0"/>
          </a:p>
        </p:txBody>
      </p:sp>
      <p:sp>
        <p:nvSpPr>
          <p:cNvPr id="3" name="Text Placeholder 2">
            <a:extLst>
              <a:ext uri="{FF2B5EF4-FFF2-40B4-BE49-F238E27FC236}">
                <a16:creationId xmlns:a16="http://schemas.microsoft.com/office/drawing/2014/main" id="{AE3F800F-A350-F3C6-6C1F-A7298C642645}"/>
              </a:ext>
            </a:extLst>
          </p:cNvPr>
          <p:cNvSpPr>
            <a:spLocks noGrp="1"/>
          </p:cNvSpPr>
          <p:nvPr>
            <p:ph type="body" idx="1"/>
          </p:nvPr>
        </p:nvSpPr>
        <p:spPr>
          <a:xfrm>
            <a:off x="766763" y="2355574"/>
            <a:ext cx="10587037" cy="38213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4" name="Date Placeholder 3">
            <a:extLst>
              <a:ext uri="{FF2B5EF4-FFF2-40B4-BE49-F238E27FC236}">
                <a16:creationId xmlns:a16="http://schemas.microsoft.com/office/drawing/2014/main" id="{4A24FB07-7CE0-C186-107C-BAB09F583C70}"/>
              </a:ext>
            </a:extLst>
          </p:cNvPr>
          <p:cNvSpPr>
            <a:spLocks noGrp="1"/>
          </p:cNvSpPr>
          <p:nvPr>
            <p:ph type="dt" sz="half" idx="2"/>
          </p:nvPr>
        </p:nvSpPr>
        <p:spPr>
          <a:xfrm>
            <a:off x="8610600" y="412460"/>
            <a:ext cx="2743200" cy="365125"/>
          </a:xfrm>
          <a:prstGeom prst="rect">
            <a:avLst/>
          </a:prstGeom>
        </p:spPr>
        <p:txBody>
          <a:bodyPr vert="horz" lIns="91440" tIns="45720" rIns="91440" bIns="45720" rtlCol="0" anchor="ctr"/>
          <a:lstStyle>
            <a:lvl1pPr algn="r">
              <a:defRPr sz="1200">
                <a:solidFill>
                  <a:srgbClr val="003087"/>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EE" dirty="0"/>
          </a:p>
        </p:txBody>
      </p:sp>
      <p:pic>
        <p:nvPicPr>
          <p:cNvPr id="7" name="Picture 6">
            <a:extLst>
              <a:ext uri="{FF2B5EF4-FFF2-40B4-BE49-F238E27FC236}">
                <a16:creationId xmlns:a16="http://schemas.microsoft.com/office/drawing/2014/main" id="{4ACF7DDE-0858-C9C7-378E-42CCAD4D8253}"/>
              </a:ext>
            </a:extLst>
          </p:cNvPr>
          <p:cNvPicPr>
            <a:picLocks noChangeAspect="1"/>
          </p:cNvPicPr>
          <p:nvPr userDrawn="1"/>
        </p:nvPicPr>
        <p:blipFill>
          <a:blip r:embed="rId23"/>
          <a:srcRect/>
          <a:stretch/>
        </p:blipFill>
        <p:spPr>
          <a:xfrm>
            <a:off x="245786" y="237098"/>
            <a:ext cx="1799155" cy="785504"/>
          </a:xfrm>
          <a:prstGeom prst="rect">
            <a:avLst/>
          </a:prstGeom>
        </p:spPr>
      </p:pic>
      <p:sp>
        <p:nvSpPr>
          <p:cNvPr id="17" name="Slide Number Placeholder 3">
            <a:extLst>
              <a:ext uri="{FF2B5EF4-FFF2-40B4-BE49-F238E27FC236}">
                <a16:creationId xmlns:a16="http://schemas.microsoft.com/office/drawing/2014/main" id="{007EF822-C0C3-57CC-E99B-B4C7C3DF29C3}"/>
              </a:ext>
            </a:extLst>
          </p:cNvPr>
          <p:cNvSpPr>
            <a:spLocks noGrp="1"/>
          </p:cNvSpPr>
          <p:nvPr>
            <p:ph type="sldNum" sz="quarter" idx="4"/>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spTree>
    <p:extLst>
      <p:ext uri="{BB962C8B-B14F-4D97-AF65-F5344CB8AC3E}">
        <p14:creationId xmlns:p14="http://schemas.microsoft.com/office/powerpoint/2010/main" val="1681876336"/>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5" r:id="rId5"/>
    <p:sldLayoutId id="2147483649" r:id="rId6"/>
    <p:sldLayoutId id="2147483651" r:id="rId7"/>
    <p:sldLayoutId id="2147483666" r:id="rId8"/>
    <p:sldLayoutId id="2147483667" r:id="rId9"/>
    <p:sldLayoutId id="2147483650" r:id="rId10"/>
    <p:sldLayoutId id="2147483668" r:id="rId11"/>
    <p:sldLayoutId id="2147483669" r:id="rId12"/>
    <p:sldLayoutId id="2147483656" r:id="rId13"/>
    <p:sldLayoutId id="2147483675" r:id="rId14"/>
    <p:sldLayoutId id="2147483658" r:id="rId15"/>
    <p:sldLayoutId id="2147483659" r:id="rId16"/>
    <p:sldLayoutId id="2147483670" r:id="rId17"/>
    <p:sldLayoutId id="2147483671" r:id="rId18"/>
    <p:sldLayoutId id="2147483673" r:id="rId19"/>
    <p:sldLayoutId id="2147483730" r:id="rId20"/>
    <p:sldLayoutId id="2147483678" r:id="rId21"/>
  </p:sldLayoutIdLst>
  <p:hf hdr="0" dt="0"/>
  <p:txStyles>
    <p:titleStyle>
      <a:lvl1pPr algn="l" defTabSz="914400" rtl="0" eaLnBrk="1" latinLnBrk="0" hangingPunct="1">
        <a:lnSpc>
          <a:spcPct val="90000"/>
        </a:lnSpc>
        <a:spcBef>
          <a:spcPct val="0"/>
        </a:spcBef>
        <a:buNone/>
        <a:defRPr sz="3500" b="0" i="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CE14A5-A74C-764E-B305-E10A15297527}"/>
              </a:ext>
            </a:extLst>
          </p:cNvPr>
          <p:cNvSpPr>
            <a:spLocks noGrp="1"/>
          </p:cNvSpPr>
          <p:nvPr>
            <p:ph type="title"/>
          </p:nvPr>
        </p:nvSpPr>
        <p:spPr>
          <a:xfrm>
            <a:off x="766763" y="1123121"/>
            <a:ext cx="10587037" cy="1133062"/>
          </a:xfrm>
          <a:prstGeom prst="rect">
            <a:avLst/>
          </a:prstGeom>
        </p:spPr>
        <p:txBody>
          <a:bodyPr vert="horz" lIns="91440" tIns="45720" rIns="91440" bIns="45720" rtlCol="0" anchor="ctr">
            <a:normAutofit/>
          </a:bodyPr>
          <a:lstStyle/>
          <a:p>
            <a:r>
              <a:rPr lang="en-US" dirty="0"/>
              <a:t>Click to edit Master title style</a:t>
            </a:r>
            <a:endParaRPr lang="en-EE" dirty="0"/>
          </a:p>
        </p:txBody>
      </p:sp>
      <p:sp>
        <p:nvSpPr>
          <p:cNvPr id="3" name="Text Placeholder 2">
            <a:extLst>
              <a:ext uri="{FF2B5EF4-FFF2-40B4-BE49-F238E27FC236}">
                <a16:creationId xmlns:a16="http://schemas.microsoft.com/office/drawing/2014/main" id="{AE3F800F-A350-F3C6-6C1F-A7298C642645}"/>
              </a:ext>
            </a:extLst>
          </p:cNvPr>
          <p:cNvSpPr>
            <a:spLocks noGrp="1"/>
          </p:cNvSpPr>
          <p:nvPr>
            <p:ph type="body" idx="1"/>
          </p:nvPr>
        </p:nvSpPr>
        <p:spPr>
          <a:xfrm>
            <a:off x="766763" y="2355574"/>
            <a:ext cx="10587037" cy="38213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EE" dirty="0"/>
          </a:p>
        </p:txBody>
      </p:sp>
      <p:sp>
        <p:nvSpPr>
          <p:cNvPr id="4" name="Date Placeholder 3">
            <a:extLst>
              <a:ext uri="{FF2B5EF4-FFF2-40B4-BE49-F238E27FC236}">
                <a16:creationId xmlns:a16="http://schemas.microsoft.com/office/drawing/2014/main" id="{4A24FB07-7CE0-C186-107C-BAB09F583C70}"/>
              </a:ext>
            </a:extLst>
          </p:cNvPr>
          <p:cNvSpPr>
            <a:spLocks noGrp="1"/>
          </p:cNvSpPr>
          <p:nvPr>
            <p:ph type="dt" sz="half" idx="2"/>
          </p:nvPr>
        </p:nvSpPr>
        <p:spPr>
          <a:xfrm>
            <a:off x="8610600" y="412460"/>
            <a:ext cx="2743200" cy="365125"/>
          </a:xfrm>
          <a:prstGeom prst="rect">
            <a:avLst/>
          </a:prstGeom>
        </p:spPr>
        <p:txBody>
          <a:bodyPr vert="horz" lIns="91440" tIns="45720" rIns="91440" bIns="45720" rtlCol="0" anchor="ctr"/>
          <a:lstStyle>
            <a:lvl1pPr algn="r">
              <a:defRPr sz="1200">
                <a:solidFill>
                  <a:srgbClr val="003087"/>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EE" dirty="0"/>
          </a:p>
        </p:txBody>
      </p:sp>
      <p:sp>
        <p:nvSpPr>
          <p:cNvPr id="17" name="Slide Number Placeholder 3">
            <a:extLst>
              <a:ext uri="{FF2B5EF4-FFF2-40B4-BE49-F238E27FC236}">
                <a16:creationId xmlns:a16="http://schemas.microsoft.com/office/drawing/2014/main" id="{007EF822-C0C3-57CC-E99B-B4C7C3DF29C3}"/>
              </a:ext>
            </a:extLst>
          </p:cNvPr>
          <p:cNvSpPr>
            <a:spLocks noGrp="1"/>
          </p:cNvSpPr>
          <p:nvPr>
            <p:ph type="sldNum" sz="quarter" idx="4"/>
          </p:nvPr>
        </p:nvSpPr>
        <p:spPr>
          <a:xfrm>
            <a:off x="10422466" y="6356350"/>
            <a:ext cx="931333" cy="365125"/>
          </a:xfrm>
          <a:prstGeom prst="rect">
            <a:avLst/>
          </a:prstGeom>
        </p:spPr>
        <p:txBody>
          <a:bodyPr/>
          <a:lstStyle>
            <a:lvl1pPr algn="ctr">
              <a:defRPr sz="1200">
                <a:latin typeface="Roboto Light" panose="02000000000000000000" pitchFamily="2" charset="0"/>
                <a:ea typeface="Roboto Light" panose="02000000000000000000" pitchFamily="2" charset="0"/>
                <a:cs typeface="Roboto Light" panose="02000000000000000000" pitchFamily="2" charset="0"/>
              </a:defRPr>
            </a:lvl1pPr>
          </a:lstStyle>
          <a:p>
            <a:fld id="{19755129-49AE-4A41-9597-34695D8D41C6}" type="slidenum">
              <a:rPr lang="en-EE" smtClean="0"/>
              <a:pPr/>
              <a:t>‹#›</a:t>
            </a:fld>
            <a:endParaRPr lang="en-EE" dirty="0"/>
          </a:p>
        </p:txBody>
      </p:sp>
      <p:pic>
        <p:nvPicPr>
          <p:cNvPr id="5" name="Picture 4" descr="A black and white text&#10;&#10;Description automatically generated">
            <a:extLst>
              <a:ext uri="{FF2B5EF4-FFF2-40B4-BE49-F238E27FC236}">
                <a16:creationId xmlns:a16="http://schemas.microsoft.com/office/drawing/2014/main" id="{7894F478-E68A-68B4-CED0-56D0B6B6E18C}"/>
              </a:ext>
            </a:extLst>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245786" y="224230"/>
            <a:ext cx="1799155" cy="811240"/>
          </a:xfrm>
          <a:prstGeom prst="rect">
            <a:avLst/>
          </a:prstGeom>
        </p:spPr>
      </p:pic>
    </p:spTree>
    <p:extLst>
      <p:ext uri="{BB962C8B-B14F-4D97-AF65-F5344CB8AC3E}">
        <p14:creationId xmlns:p14="http://schemas.microsoft.com/office/powerpoint/2010/main" val="3848865050"/>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 id="2147483747" r:id="rId17"/>
    <p:sldLayoutId id="2147483748" r:id="rId18"/>
    <p:sldLayoutId id="2147483758" r:id="rId19"/>
    <p:sldLayoutId id="2147483759" r:id="rId20"/>
    <p:sldLayoutId id="2147483760" r:id="rId21"/>
  </p:sldLayoutIdLst>
  <p:hf hdr="0" dt="0"/>
  <p:txStyles>
    <p:titleStyle>
      <a:lvl1pPr algn="l" defTabSz="914400" rtl="0" eaLnBrk="1" latinLnBrk="0" hangingPunct="1">
        <a:lnSpc>
          <a:spcPct val="90000"/>
        </a:lnSpc>
        <a:spcBef>
          <a:spcPct val="0"/>
        </a:spcBef>
        <a:buNone/>
        <a:defRPr sz="4400" b="0" i="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18CD2-03B8-2DB9-0307-0F025A5A88AA}"/>
              </a:ext>
            </a:extLst>
          </p:cNvPr>
          <p:cNvSpPr>
            <a:spLocks noGrp="1"/>
          </p:cNvSpPr>
          <p:nvPr>
            <p:ph type="ctrTitle"/>
          </p:nvPr>
        </p:nvSpPr>
        <p:spPr/>
        <p:txBody>
          <a:bodyPr/>
          <a:lstStyle/>
          <a:p>
            <a:r>
              <a:rPr lang="et-EE" dirty="0"/>
              <a:t>Vaba ehitustegevuse reguleerimine</a:t>
            </a:r>
            <a:endParaRPr lang="en-EE" dirty="0"/>
          </a:p>
        </p:txBody>
      </p:sp>
      <p:sp>
        <p:nvSpPr>
          <p:cNvPr id="3" name="Subtitle 2">
            <a:extLst>
              <a:ext uri="{FF2B5EF4-FFF2-40B4-BE49-F238E27FC236}">
                <a16:creationId xmlns:a16="http://schemas.microsoft.com/office/drawing/2014/main" id="{7CDBA805-6098-E250-B539-0B9F312B76E5}"/>
              </a:ext>
            </a:extLst>
          </p:cNvPr>
          <p:cNvSpPr>
            <a:spLocks noGrp="1"/>
          </p:cNvSpPr>
          <p:nvPr>
            <p:ph type="subTitle" idx="1"/>
          </p:nvPr>
        </p:nvSpPr>
        <p:spPr/>
        <p:txBody>
          <a:bodyPr/>
          <a:lstStyle/>
          <a:p>
            <a:pPr algn="just"/>
            <a:r>
              <a:rPr lang="et-EE" dirty="0"/>
              <a:t>Ülle Reidi</a:t>
            </a:r>
          </a:p>
          <a:p>
            <a:pPr algn="just"/>
            <a:r>
              <a:rPr lang="et-EE" dirty="0"/>
              <a:t>Kliimaministeerium</a:t>
            </a:r>
          </a:p>
          <a:p>
            <a:pPr algn="just"/>
            <a:r>
              <a:rPr lang="et-EE" dirty="0"/>
              <a:t>Ehituse ja elukeskkonna osakonna peaspetsialist</a:t>
            </a:r>
            <a:endParaRPr lang="en-EE" dirty="0"/>
          </a:p>
        </p:txBody>
      </p:sp>
      <p:sp>
        <p:nvSpPr>
          <p:cNvPr id="4" name="Slide Number Placeholder 3">
            <a:extLst>
              <a:ext uri="{FF2B5EF4-FFF2-40B4-BE49-F238E27FC236}">
                <a16:creationId xmlns:a16="http://schemas.microsoft.com/office/drawing/2014/main" id="{33FE9218-C331-B0F5-A3C4-C2E6481015B6}"/>
              </a:ext>
            </a:extLst>
          </p:cNvPr>
          <p:cNvSpPr>
            <a:spLocks noGrp="1"/>
          </p:cNvSpPr>
          <p:nvPr>
            <p:ph type="sldNum" sz="quarter" idx="11"/>
          </p:nvPr>
        </p:nvSpPr>
        <p:spPr/>
        <p:txBody>
          <a:bodyPr/>
          <a:lstStyle/>
          <a:p>
            <a:fld id="{19755129-49AE-4A41-9597-34695D8D41C6}" type="slidenum">
              <a:rPr lang="en-EE" smtClean="0"/>
              <a:pPr/>
              <a:t>1</a:t>
            </a:fld>
            <a:endParaRPr lang="en-EE" dirty="0"/>
          </a:p>
        </p:txBody>
      </p:sp>
    </p:spTree>
    <p:extLst>
      <p:ext uri="{BB962C8B-B14F-4D97-AF65-F5344CB8AC3E}">
        <p14:creationId xmlns:p14="http://schemas.microsoft.com/office/powerpoint/2010/main" val="994960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6B0B75F-7349-5160-676D-76ADF6B0405C}"/>
              </a:ext>
            </a:extLst>
          </p:cNvPr>
          <p:cNvSpPr>
            <a:spLocks noGrp="1"/>
          </p:cNvSpPr>
          <p:nvPr>
            <p:ph type="ctrTitle"/>
          </p:nvPr>
        </p:nvSpPr>
        <p:spPr>
          <a:xfrm>
            <a:off x="766763" y="1260330"/>
            <a:ext cx="10587037" cy="1381270"/>
          </a:xfrm>
        </p:spPr>
        <p:txBody>
          <a:bodyPr>
            <a:normAutofit fontScale="90000"/>
          </a:bodyPr>
          <a:lstStyle/>
          <a:p>
            <a:r>
              <a:rPr lang="et-EE" dirty="0"/>
              <a:t>Nõuded ehitise kasutamisele ja korrashoiule</a:t>
            </a:r>
          </a:p>
        </p:txBody>
      </p:sp>
      <p:sp>
        <p:nvSpPr>
          <p:cNvPr id="3" name="Alapealkiri 2">
            <a:extLst>
              <a:ext uri="{FF2B5EF4-FFF2-40B4-BE49-F238E27FC236}">
                <a16:creationId xmlns:a16="http://schemas.microsoft.com/office/drawing/2014/main" id="{5563963D-6D27-688B-5C6E-BFEF2A55A6FB}"/>
              </a:ext>
            </a:extLst>
          </p:cNvPr>
          <p:cNvSpPr>
            <a:spLocks noGrp="1"/>
          </p:cNvSpPr>
          <p:nvPr>
            <p:ph type="subTitle" idx="1"/>
          </p:nvPr>
        </p:nvSpPr>
        <p:spPr>
          <a:xfrm>
            <a:off x="766763" y="2641600"/>
            <a:ext cx="10587037" cy="2956070"/>
          </a:xfrm>
        </p:spPr>
        <p:txBody>
          <a:bodyPr>
            <a:normAutofit lnSpcReduction="10000"/>
          </a:bodyPr>
          <a:lstStyle/>
          <a:p>
            <a:pPr marL="285750" indent="-285750" algn="just">
              <a:lnSpc>
                <a:spcPct val="107000"/>
              </a:lnSpc>
              <a:spcAft>
                <a:spcPts val="800"/>
              </a:spcAft>
              <a:buFont typeface="Arial" panose="020B0604020202020204" pitchFamily="34" charset="0"/>
              <a:buChar char="•"/>
            </a:pPr>
            <a:r>
              <a:rPr lang="et-EE" sz="1800" kern="0" dirty="0">
                <a:solidFill>
                  <a:srgbClr val="0061AA"/>
                </a:solidFill>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 </a:t>
            </a:r>
            <a:r>
              <a:rPr lang="et-EE" sz="2000" dirty="0"/>
              <a:t>Ehitise olemasolu vältel tuleb tagada selle ohutu seisund ja kui asjakohane, siis ka visuaalne korrasolek.</a:t>
            </a:r>
          </a:p>
          <a:p>
            <a:pPr marL="285750" indent="-285750" algn="just">
              <a:lnSpc>
                <a:spcPct val="107000"/>
              </a:lnSpc>
              <a:spcAft>
                <a:spcPts val="800"/>
              </a:spcAft>
              <a:buFont typeface="Arial" panose="020B0604020202020204" pitchFamily="34" charset="0"/>
              <a:buChar char="•"/>
            </a:pPr>
            <a:r>
              <a:rPr lang="et-EE" sz="2000" dirty="0"/>
              <a:t>Ehitist tuleb kasutada heaperemehelikult ja kasutusotstarbe kohaselt. Ehitise kasutusea ajal tuleb tagada ehitise püsivuseks ja ohutuks kasutamiseks vajalik asjatundlik korrashoid.</a:t>
            </a:r>
          </a:p>
          <a:p>
            <a:pPr marL="342900" indent="-342900" algn="just">
              <a:lnSpc>
                <a:spcPct val="107000"/>
              </a:lnSpc>
              <a:spcAft>
                <a:spcPts val="800"/>
              </a:spcAft>
              <a:buFont typeface="Arial" panose="020B0604020202020204" pitchFamily="34" charset="0"/>
              <a:buChar char="•"/>
            </a:pPr>
            <a:r>
              <a:rPr lang="et-EE" sz="2000" dirty="0"/>
              <a:t> Nõuded ehitise kasutamisele ja korrashoiule tulenevad heast tavast, õigusaktist või ehitise kohta koostatud kasutus- ja hooldusjuhendist (edaspidi hooldusjuhend)</a:t>
            </a:r>
          </a:p>
          <a:p>
            <a:pPr>
              <a:lnSpc>
                <a:spcPct val="107000"/>
              </a:lnSpc>
              <a:spcAft>
                <a:spcPts val="800"/>
              </a:spcAft>
            </a:pPr>
            <a:r>
              <a:rPr lang="et-EE" sz="2000" dirty="0"/>
              <a:t> </a:t>
            </a:r>
          </a:p>
          <a:p>
            <a:endParaRPr lang="et-EE" dirty="0"/>
          </a:p>
        </p:txBody>
      </p:sp>
      <p:sp>
        <p:nvSpPr>
          <p:cNvPr id="4" name="Slaidinumbri kohatäide 3">
            <a:extLst>
              <a:ext uri="{FF2B5EF4-FFF2-40B4-BE49-F238E27FC236}">
                <a16:creationId xmlns:a16="http://schemas.microsoft.com/office/drawing/2014/main" id="{5C388625-2255-E182-C97F-A6FEA27A4B62}"/>
              </a:ext>
            </a:extLst>
          </p:cNvPr>
          <p:cNvSpPr>
            <a:spLocks noGrp="1"/>
          </p:cNvSpPr>
          <p:nvPr>
            <p:ph type="sldNum" sz="quarter" idx="11"/>
          </p:nvPr>
        </p:nvSpPr>
        <p:spPr/>
        <p:txBody>
          <a:bodyPr/>
          <a:lstStyle/>
          <a:p>
            <a:fld id="{19755129-49AE-4A41-9597-34695D8D41C6}" type="slidenum">
              <a:rPr lang="en-EE" smtClean="0"/>
              <a:pPr/>
              <a:t>10</a:t>
            </a:fld>
            <a:endParaRPr lang="en-EE" dirty="0"/>
          </a:p>
        </p:txBody>
      </p:sp>
    </p:spTree>
    <p:extLst>
      <p:ext uri="{BB962C8B-B14F-4D97-AF65-F5344CB8AC3E}">
        <p14:creationId xmlns:p14="http://schemas.microsoft.com/office/powerpoint/2010/main" val="2031454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B6DADC9-5457-4562-EBDF-621B55B60043}"/>
              </a:ext>
            </a:extLst>
          </p:cNvPr>
          <p:cNvSpPr>
            <a:spLocks noGrp="1"/>
          </p:cNvSpPr>
          <p:nvPr>
            <p:ph type="ctrTitle"/>
          </p:nvPr>
        </p:nvSpPr>
        <p:spPr>
          <a:xfrm>
            <a:off x="766763" y="1260330"/>
            <a:ext cx="10587037" cy="1015510"/>
          </a:xfrm>
        </p:spPr>
        <p:txBody>
          <a:bodyPr>
            <a:normAutofit fontScale="90000"/>
          </a:bodyPr>
          <a:lstStyle/>
          <a:p>
            <a:r>
              <a:rPr lang="et-EE" dirty="0"/>
              <a:t>Ehitisele esitatavad nõuded (</a:t>
            </a:r>
            <a:r>
              <a:rPr lang="et-EE" dirty="0" err="1"/>
              <a:t>EhS</a:t>
            </a:r>
            <a:r>
              <a:rPr lang="et-EE" dirty="0"/>
              <a:t> § 11)</a:t>
            </a:r>
          </a:p>
        </p:txBody>
      </p:sp>
      <p:sp>
        <p:nvSpPr>
          <p:cNvPr id="3" name="Alapealkiri 2">
            <a:extLst>
              <a:ext uri="{FF2B5EF4-FFF2-40B4-BE49-F238E27FC236}">
                <a16:creationId xmlns:a16="http://schemas.microsoft.com/office/drawing/2014/main" id="{6EC480A1-27C3-A228-4918-A095D0D658D8}"/>
              </a:ext>
            </a:extLst>
          </p:cNvPr>
          <p:cNvSpPr>
            <a:spLocks noGrp="1"/>
          </p:cNvSpPr>
          <p:nvPr>
            <p:ph type="subTitle" idx="1"/>
          </p:nvPr>
        </p:nvSpPr>
        <p:spPr>
          <a:xfrm>
            <a:off x="766763" y="2397760"/>
            <a:ext cx="10587037" cy="3810000"/>
          </a:xfrm>
        </p:spPr>
        <p:txBody>
          <a:bodyPr>
            <a:normAutofit fontScale="62500" lnSpcReduction="20000"/>
          </a:bodyPr>
          <a:lstStyle/>
          <a:p>
            <a:pPr marL="571500" indent="-571500" algn="l">
              <a:buFont typeface="Arial" panose="020B0604020202020204" pitchFamily="34" charset="0"/>
              <a:buChar char="•"/>
            </a:pPr>
            <a:r>
              <a:rPr lang="et-EE" sz="2800" dirty="0"/>
              <a:t>Ehitis peab kogu oma kasutusea vältel vastama selle kasutamise nõuetele ja olemasolu vältel olema ohutu.</a:t>
            </a:r>
          </a:p>
          <a:p>
            <a:pPr marL="571500" indent="-571500" algn="l">
              <a:buFont typeface="Arial" panose="020B0604020202020204" pitchFamily="34" charset="0"/>
              <a:buChar char="•"/>
            </a:pPr>
            <a:r>
              <a:rPr lang="et-EE" sz="2800" dirty="0"/>
              <a:t>Ehitisele esitatavad nõuded hõlmavad asjakohasel juhul:</a:t>
            </a:r>
            <a:br>
              <a:rPr lang="et-EE" sz="2800" dirty="0"/>
            </a:br>
            <a:r>
              <a:rPr lang="et-EE" sz="2800" dirty="0"/>
              <a:t>  1) mehaanilist vastupidavust ja stabiilsust;</a:t>
            </a:r>
            <a:br>
              <a:rPr lang="et-EE" sz="2800" dirty="0"/>
            </a:br>
            <a:r>
              <a:rPr lang="et-EE" sz="2800" dirty="0"/>
              <a:t>  2) tuleohutust;</a:t>
            </a:r>
            <a:br>
              <a:rPr lang="et-EE" sz="2800" dirty="0"/>
            </a:br>
            <a:r>
              <a:rPr lang="et-EE" sz="2800" dirty="0"/>
              <a:t>  3) hügieeni, tervist ja keskkonda;</a:t>
            </a:r>
            <a:br>
              <a:rPr lang="et-EE" sz="2800" dirty="0"/>
            </a:br>
            <a:r>
              <a:rPr lang="et-EE" sz="2800" dirty="0"/>
              <a:t>  4) kasutamise ohutust ja juurdepääsu, sealhulgas ehitisest inimeste evakuatsiooni ja pääste vajadusi ning operatiivkaarti;</a:t>
            </a:r>
            <a:br>
              <a:rPr lang="et-EE" sz="2800" dirty="0"/>
            </a:br>
            <a:r>
              <a:rPr lang="et-EE" sz="2800" dirty="0"/>
              <a:t>  5) kaitset müra eest;</a:t>
            </a:r>
            <a:br>
              <a:rPr lang="et-EE" sz="2800" dirty="0"/>
            </a:br>
            <a:r>
              <a:rPr lang="et-EE" sz="2800" dirty="0"/>
              <a:t>  6) energiasäästlikkust ja -tõhusust;</a:t>
            </a:r>
            <a:br>
              <a:rPr lang="et-EE" sz="2800" dirty="0"/>
            </a:br>
            <a:r>
              <a:rPr lang="et-EE" sz="2800" dirty="0"/>
              <a:t>  7) loodusvarade säästvat kasutamist;</a:t>
            </a:r>
            <a:br>
              <a:rPr lang="et-EE" sz="2800" dirty="0"/>
            </a:br>
            <a:r>
              <a:rPr lang="et-EE" sz="2800" dirty="0"/>
              <a:t>  8) puudega inimeste erivajadusi;</a:t>
            </a:r>
            <a:br>
              <a:rPr lang="et-EE" sz="2800" dirty="0"/>
            </a:br>
            <a:r>
              <a:rPr lang="et-EE" sz="2800" dirty="0"/>
              <a:t>  9) ehitise toimivust ja koostoimimisvõimet ning ühilduvust;</a:t>
            </a:r>
            <a:br>
              <a:rPr lang="et-EE" sz="2800" dirty="0"/>
            </a:br>
            <a:r>
              <a:rPr lang="et-EE" sz="2800" dirty="0"/>
              <a:t>  10) kasutusotstarbest ja kasutamisest tulenevaid nõudeid ehk seisundinõudeid, sealhulgas korrashoiunõudeid;</a:t>
            </a:r>
            <a:br>
              <a:rPr lang="et-EE" sz="2800" dirty="0"/>
            </a:br>
            <a:r>
              <a:rPr lang="et-EE" sz="2800" dirty="0"/>
              <a:t>  11) ehitise ja selle asukoha märgistamist.</a:t>
            </a:r>
          </a:p>
          <a:p>
            <a:pPr marL="571500" indent="-571500" algn="l">
              <a:buFont typeface="Arial" panose="020B0604020202020204" pitchFamily="34" charset="0"/>
              <a:buChar char="•"/>
            </a:pPr>
            <a:r>
              <a:rPr lang="et-EE" sz="2800" dirty="0"/>
              <a:t>Üldine kataloog, nõuded võivad tuleneda muudest õigusaktidest</a:t>
            </a:r>
          </a:p>
          <a:p>
            <a:endParaRPr lang="et-EE" dirty="0"/>
          </a:p>
        </p:txBody>
      </p:sp>
      <p:sp>
        <p:nvSpPr>
          <p:cNvPr id="4" name="Slaidinumbri kohatäide 3">
            <a:extLst>
              <a:ext uri="{FF2B5EF4-FFF2-40B4-BE49-F238E27FC236}">
                <a16:creationId xmlns:a16="http://schemas.microsoft.com/office/drawing/2014/main" id="{004F5940-23F1-98DF-02FB-BEAEFF9EDCA4}"/>
              </a:ext>
            </a:extLst>
          </p:cNvPr>
          <p:cNvSpPr>
            <a:spLocks noGrp="1"/>
          </p:cNvSpPr>
          <p:nvPr>
            <p:ph type="sldNum" sz="quarter" idx="11"/>
          </p:nvPr>
        </p:nvSpPr>
        <p:spPr/>
        <p:txBody>
          <a:bodyPr/>
          <a:lstStyle/>
          <a:p>
            <a:fld id="{19755129-49AE-4A41-9597-34695D8D41C6}" type="slidenum">
              <a:rPr lang="en-EE" smtClean="0"/>
              <a:pPr/>
              <a:t>11</a:t>
            </a:fld>
            <a:endParaRPr lang="en-EE" dirty="0"/>
          </a:p>
        </p:txBody>
      </p:sp>
    </p:spTree>
    <p:extLst>
      <p:ext uri="{BB962C8B-B14F-4D97-AF65-F5344CB8AC3E}">
        <p14:creationId xmlns:p14="http://schemas.microsoft.com/office/powerpoint/2010/main" val="1167309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68117E8-E063-7E5B-57BB-D6FB69F777FC}"/>
              </a:ext>
            </a:extLst>
          </p:cNvPr>
          <p:cNvSpPr>
            <a:spLocks noGrp="1"/>
          </p:cNvSpPr>
          <p:nvPr>
            <p:ph type="ctrTitle"/>
          </p:nvPr>
        </p:nvSpPr>
        <p:spPr>
          <a:xfrm>
            <a:off x="766763" y="1056640"/>
            <a:ext cx="10587037" cy="995680"/>
          </a:xfrm>
        </p:spPr>
        <p:txBody>
          <a:bodyPr>
            <a:normAutofit fontScale="90000"/>
          </a:bodyPr>
          <a:lstStyle/>
          <a:p>
            <a:pPr algn="just"/>
            <a:r>
              <a:rPr lang="et-EE" dirty="0"/>
              <a:t>Ehitamisele esitatavad nõuded (</a:t>
            </a:r>
            <a:r>
              <a:rPr lang="et-EE" dirty="0" err="1"/>
              <a:t>EhS</a:t>
            </a:r>
            <a:r>
              <a:rPr lang="et-EE" dirty="0"/>
              <a:t> § 12)</a:t>
            </a:r>
          </a:p>
        </p:txBody>
      </p:sp>
      <p:sp>
        <p:nvSpPr>
          <p:cNvPr id="3" name="Alapealkiri 2">
            <a:extLst>
              <a:ext uri="{FF2B5EF4-FFF2-40B4-BE49-F238E27FC236}">
                <a16:creationId xmlns:a16="http://schemas.microsoft.com/office/drawing/2014/main" id="{10794C35-9B74-37EA-6C61-26C6AF385D7D}"/>
              </a:ext>
            </a:extLst>
          </p:cNvPr>
          <p:cNvSpPr>
            <a:spLocks noGrp="1"/>
          </p:cNvSpPr>
          <p:nvPr>
            <p:ph type="subTitle" idx="1"/>
          </p:nvPr>
        </p:nvSpPr>
        <p:spPr>
          <a:xfrm>
            <a:off x="766763" y="2052320"/>
            <a:ext cx="10587037" cy="3545350"/>
          </a:xfrm>
        </p:spPr>
        <p:txBody>
          <a:bodyPr>
            <a:normAutofit fontScale="77500" lnSpcReduction="20000"/>
          </a:bodyPr>
          <a:lstStyle/>
          <a:p>
            <a:pPr marL="457200" indent="-457200" algn="just">
              <a:lnSpc>
                <a:spcPct val="107000"/>
              </a:lnSpc>
              <a:spcAft>
                <a:spcPts val="800"/>
              </a:spcAft>
              <a:buFont typeface="Arial" panose="020B0604020202020204" pitchFamily="34" charset="0"/>
              <a:buChar char="•"/>
            </a:pPr>
            <a:r>
              <a:rPr lang="et-EE" sz="2600" dirty="0"/>
              <a:t>Ehitada tuleb ehitusprojekti kohaselt, järgides ehitise ja ehitamise kohta kehtivaid nõudeid.</a:t>
            </a:r>
          </a:p>
          <a:p>
            <a:pPr marL="457200" indent="-457200" algn="just">
              <a:lnSpc>
                <a:spcPct val="107000"/>
              </a:lnSpc>
              <a:spcAft>
                <a:spcPts val="800"/>
              </a:spcAft>
              <a:buFont typeface="Arial" panose="020B0604020202020204" pitchFamily="34" charset="0"/>
              <a:buChar char="•"/>
            </a:pPr>
            <a:r>
              <a:rPr lang="et-EE" sz="2600" dirty="0"/>
              <a:t>Ehitatav ehitis, asjakohasel juhul ka ehitamine, peab olema kooskõlas ehitise asukohaga seonduvate kitsenduste ja planeeringuga. Detailplaneeringu puudumisel peab ehitatav ehitis olema kooskõlas üldplaneeringuga ja projekteerimistingimuste olemasolu kohustuse korral ka projekteerimistingimustega. Planeerimisseaduses sätestatud juhul peab ehitatav ehitis olema kooskõlas riigi või kohaliku omavalitsuse eriplaneeringuga.</a:t>
            </a:r>
          </a:p>
          <a:p>
            <a:pPr marL="457200" indent="-457200" algn="just">
              <a:lnSpc>
                <a:spcPct val="107000"/>
              </a:lnSpc>
              <a:spcAft>
                <a:spcPts val="800"/>
              </a:spcAft>
              <a:buFont typeface="Arial" panose="020B0604020202020204" pitchFamily="34" charset="0"/>
              <a:buChar char="•"/>
            </a:pPr>
            <a:r>
              <a:rPr lang="et-EE" sz="2600" dirty="0"/>
              <a:t>Ehitamisel tuleb arvestada ehitamisest mõjutatud isikute õigusi ning rakendada abinõusid nende õiguste ülemäärase kahjustamise vastu.</a:t>
            </a:r>
          </a:p>
          <a:p>
            <a:endParaRPr lang="et-EE" dirty="0"/>
          </a:p>
        </p:txBody>
      </p:sp>
      <p:sp>
        <p:nvSpPr>
          <p:cNvPr id="4" name="Slaidinumbri kohatäide 3">
            <a:extLst>
              <a:ext uri="{FF2B5EF4-FFF2-40B4-BE49-F238E27FC236}">
                <a16:creationId xmlns:a16="http://schemas.microsoft.com/office/drawing/2014/main" id="{A7A609BD-95BC-EC2B-A548-D519F0A5A6A4}"/>
              </a:ext>
            </a:extLst>
          </p:cNvPr>
          <p:cNvSpPr>
            <a:spLocks noGrp="1"/>
          </p:cNvSpPr>
          <p:nvPr>
            <p:ph type="sldNum" sz="quarter" idx="11"/>
          </p:nvPr>
        </p:nvSpPr>
        <p:spPr/>
        <p:txBody>
          <a:bodyPr/>
          <a:lstStyle/>
          <a:p>
            <a:fld id="{19755129-49AE-4A41-9597-34695D8D41C6}" type="slidenum">
              <a:rPr lang="en-EE" smtClean="0"/>
              <a:pPr/>
              <a:t>12</a:t>
            </a:fld>
            <a:endParaRPr lang="en-EE" dirty="0"/>
          </a:p>
        </p:txBody>
      </p:sp>
    </p:spTree>
    <p:extLst>
      <p:ext uri="{BB962C8B-B14F-4D97-AF65-F5344CB8AC3E}">
        <p14:creationId xmlns:p14="http://schemas.microsoft.com/office/powerpoint/2010/main" val="306827084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97563CC-5005-1757-1EB1-3E6A554034B8}"/>
              </a:ext>
            </a:extLst>
          </p:cNvPr>
          <p:cNvSpPr>
            <a:spLocks noGrp="1"/>
          </p:cNvSpPr>
          <p:nvPr>
            <p:ph type="ctrTitle"/>
          </p:nvPr>
        </p:nvSpPr>
        <p:spPr>
          <a:xfrm>
            <a:off x="766763" y="1260330"/>
            <a:ext cx="10587037" cy="893590"/>
          </a:xfrm>
        </p:spPr>
        <p:txBody>
          <a:bodyPr/>
          <a:lstStyle/>
          <a:p>
            <a:r>
              <a:rPr lang="et-EE" sz="5400" dirty="0"/>
              <a:t>§ 132.  Riikliku järelevalve erisused</a:t>
            </a:r>
            <a:endParaRPr lang="et-EE" dirty="0"/>
          </a:p>
        </p:txBody>
      </p:sp>
      <p:sp>
        <p:nvSpPr>
          <p:cNvPr id="3" name="Alapealkiri 2">
            <a:extLst>
              <a:ext uri="{FF2B5EF4-FFF2-40B4-BE49-F238E27FC236}">
                <a16:creationId xmlns:a16="http://schemas.microsoft.com/office/drawing/2014/main" id="{69F3CBFD-F55C-921E-ACB7-050FEA32D17E}"/>
              </a:ext>
            </a:extLst>
          </p:cNvPr>
          <p:cNvSpPr>
            <a:spLocks noGrp="1"/>
          </p:cNvSpPr>
          <p:nvPr>
            <p:ph type="subTitle" idx="1"/>
          </p:nvPr>
        </p:nvSpPr>
        <p:spPr>
          <a:xfrm>
            <a:off x="766763" y="2316480"/>
            <a:ext cx="10587037" cy="3281190"/>
          </a:xfrm>
        </p:spPr>
        <p:txBody>
          <a:bodyPr>
            <a:normAutofit fontScale="47500" lnSpcReduction="20000"/>
          </a:bodyPr>
          <a:lstStyle/>
          <a:p>
            <a:pPr algn="just"/>
            <a:endParaRPr lang="et-EE" sz="5100" dirty="0"/>
          </a:p>
          <a:p>
            <a:pPr algn="just"/>
            <a:r>
              <a:rPr lang="et-EE" sz="5100" dirty="0"/>
              <a:t>Korrakaitseorgan otsustab ehitise lammutamise eelkõige, kui:</a:t>
            </a:r>
            <a:br>
              <a:rPr lang="et-EE" sz="5100" dirty="0"/>
            </a:br>
            <a:r>
              <a:rPr lang="et-EE" sz="5100" dirty="0"/>
              <a:t>  </a:t>
            </a:r>
          </a:p>
          <a:p>
            <a:pPr algn="just"/>
            <a:r>
              <a:rPr lang="et-EE" sz="5100" dirty="0"/>
              <a:t>1) ehitis ei vasta ehitisele esitatavatele nõuetele ja nõuetele mittevastavusega kaasneb oluline või kõrgendatud oht;</a:t>
            </a:r>
          </a:p>
          <a:p>
            <a:pPr algn="just"/>
            <a:r>
              <a:rPr lang="et-EE" sz="5100" dirty="0"/>
              <a:t>2) ehitise ebaseadusliku ehitamisega on kinnisasja omanikule või kinnisasjaga piirnevate kinnisasjade omanikele kaasnenud püsiv negatiivne mõju, mis on üleliia koormav ja mida ei ole võimalik piisavalt vähendada ega leevendada</a:t>
            </a:r>
          </a:p>
          <a:p>
            <a:pPr algn="just"/>
            <a:br>
              <a:rPr lang="et-EE" sz="5100" dirty="0"/>
            </a:br>
            <a:endParaRPr lang="et-EE" sz="5100" dirty="0"/>
          </a:p>
          <a:p>
            <a:endParaRPr lang="et-EE" dirty="0"/>
          </a:p>
        </p:txBody>
      </p:sp>
      <p:sp>
        <p:nvSpPr>
          <p:cNvPr id="4" name="Slaidinumbri kohatäide 3">
            <a:extLst>
              <a:ext uri="{FF2B5EF4-FFF2-40B4-BE49-F238E27FC236}">
                <a16:creationId xmlns:a16="http://schemas.microsoft.com/office/drawing/2014/main" id="{B9349DB6-AE28-53BA-18BB-F4FB521F8861}"/>
              </a:ext>
            </a:extLst>
          </p:cNvPr>
          <p:cNvSpPr>
            <a:spLocks noGrp="1"/>
          </p:cNvSpPr>
          <p:nvPr>
            <p:ph type="sldNum" sz="quarter" idx="11"/>
          </p:nvPr>
        </p:nvSpPr>
        <p:spPr/>
        <p:txBody>
          <a:bodyPr/>
          <a:lstStyle/>
          <a:p>
            <a:fld id="{19755129-49AE-4A41-9597-34695D8D41C6}" type="slidenum">
              <a:rPr lang="en-EE" smtClean="0"/>
              <a:pPr/>
              <a:t>13</a:t>
            </a:fld>
            <a:endParaRPr lang="en-EE" dirty="0"/>
          </a:p>
        </p:txBody>
      </p:sp>
    </p:spTree>
    <p:extLst>
      <p:ext uri="{BB962C8B-B14F-4D97-AF65-F5344CB8AC3E}">
        <p14:creationId xmlns:p14="http://schemas.microsoft.com/office/powerpoint/2010/main" val="346319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D28FB347-0A5F-8154-6894-8EAA710AC9B3}"/>
              </a:ext>
            </a:extLst>
          </p:cNvPr>
          <p:cNvSpPr>
            <a:spLocks noGrp="1"/>
          </p:cNvSpPr>
          <p:nvPr>
            <p:ph type="ctrTitle"/>
          </p:nvPr>
        </p:nvSpPr>
        <p:spPr>
          <a:xfrm>
            <a:off x="766763" y="1260330"/>
            <a:ext cx="10587037" cy="974870"/>
          </a:xfrm>
        </p:spPr>
        <p:txBody>
          <a:bodyPr>
            <a:normAutofit fontScale="90000"/>
          </a:bodyPr>
          <a:lstStyle/>
          <a:p>
            <a:r>
              <a:rPr lang="et-EE" dirty="0"/>
              <a:t>Riigikohtu lahend 21.11.2022 3-19-2398</a:t>
            </a:r>
          </a:p>
        </p:txBody>
      </p:sp>
      <p:sp>
        <p:nvSpPr>
          <p:cNvPr id="3" name="Alapealkiri 2">
            <a:extLst>
              <a:ext uri="{FF2B5EF4-FFF2-40B4-BE49-F238E27FC236}">
                <a16:creationId xmlns:a16="http://schemas.microsoft.com/office/drawing/2014/main" id="{3675D523-F04C-66E7-7E91-769BC7074671}"/>
              </a:ext>
            </a:extLst>
          </p:cNvPr>
          <p:cNvSpPr>
            <a:spLocks noGrp="1"/>
          </p:cNvSpPr>
          <p:nvPr>
            <p:ph type="subTitle" idx="1"/>
          </p:nvPr>
        </p:nvSpPr>
        <p:spPr>
          <a:xfrm>
            <a:off x="766763" y="2367280"/>
            <a:ext cx="10587037" cy="4064000"/>
          </a:xfrm>
        </p:spPr>
        <p:txBody>
          <a:bodyPr>
            <a:noAutofit/>
          </a:bodyPr>
          <a:lstStyle/>
          <a:p>
            <a:pPr algn="just"/>
            <a:r>
              <a:rPr lang="et-EE" sz="2000" dirty="0"/>
              <a:t>17. Kui lammutamisettekirjutusega hõlmatud ehitised pole ohtlikud ning nendest ei lähtu piirnevate kinnisasjade omanikele püsiv negatiivne mõju, ei saa lammutamisettekirjutust teha </a:t>
            </a:r>
            <a:r>
              <a:rPr lang="et-EE" sz="2000" dirty="0" err="1"/>
              <a:t>EhS</a:t>
            </a:r>
            <a:r>
              <a:rPr lang="et-EE" sz="2000" dirty="0"/>
              <a:t> § 132 lg 3 p‑des 1 ja 2 sätestatud alustel. Tegemist ei ole siiski suletud loeteluga, sest </a:t>
            </a:r>
            <a:r>
              <a:rPr lang="et-EE" sz="2000" dirty="0" err="1"/>
              <a:t>EhS</a:t>
            </a:r>
            <a:r>
              <a:rPr lang="et-EE" sz="2000" dirty="0"/>
              <a:t> § 132 lg 3 järgi otsustab korrakaitseorgan ehitise lammutamise eelkõige nendel juhtudel. Siiski viitavad </a:t>
            </a:r>
            <a:r>
              <a:rPr lang="et-EE" sz="2000" dirty="0" err="1"/>
              <a:t>EhS</a:t>
            </a:r>
            <a:r>
              <a:rPr lang="et-EE" sz="2000" dirty="0"/>
              <a:t> § 132 lg 3 ülesehitus ja sõnastus, et lammutamisettekirjutust ei tohi teha pelgalt ehitamise õigusvastasusest tulenevalt, vaid lisaks sellele peavad esinema kaalukad põhjused. Üheks selliseks põhjuseks võib olla ehitise ettenähtavas tulevikus seadustamise võimatus. Kui seadustamist takistab kehtiv üldplaneering, on ehitise seadustamine võimatu eelkõige siis, kui üldplaneeringu vastavas osas muutmise püüded on asjakohases menetluses osutunud edutuks või on ettenähtav, et üldplaneeringu vastavas osas muutmine on õiguslikult võimatu. Vaba ehitustegevuse korral saab ehitise lugeda seadustatuks, kui see on kooskõlas kitsenduste ja planeeringutega </a:t>
            </a:r>
            <a:r>
              <a:rPr lang="et-EE" sz="2000" dirty="0" err="1"/>
              <a:t>EhS</a:t>
            </a:r>
            <a:r>
              <a:rPr lang="et-EE" sz="2000" dirty="0"/>
              <a:t> § 12 lg 2 mõttes</a:t>
            </a:r>
          </a:p>
        </p:txBody>
      </p:sp>
      <p:sp>
        <p:nvSpPr>
          <p:cNvPr id="4" name="Slaidinumbri kohatäide 3">
            <a:extLst>
              <a:ext uri="{FF2B5EF4-FFF2-40B4-BE49-F238E27FC236}">
                <a16:creationId xmlns:a16="http://schemas.microsoft.com/office/drawing/2014/main" id="{50FA7E05-1A2F-5F14-420F-6D5E693FB823}"/>
              </a:ext>
            </a:extLst>
          </p:cNvPr>
          <p:cNvSpPr>
            <a:spLocks noGrp="1"/>
          </p:cNvSpPr>
          <p:nvPr>
            <p:ph type="sldNum" sz="quarter" idx="11"/>
          </p:nvPr>
        </p:nvSpPr>
        <p:spPr/>
        <p:txBody>
          <a:bodyPr/>
          <a:lstStyle/>
          <a:p>
            <a:fld id="{19755129-49AE-4A41-9597-34695D8D41C6}" type="slidenum">
              <a:rPr lang="en-EE" smtClean="0"/>
              <a:pPr/>
              <a:t>14</a:t>
            </a:fld>
            <a:endParaRPr lang="en-EE" dirty="0"/>
          </a:p>
        </p:txBody>
      </p:sp>
    </p:spTree>
    <p:extLst>
      <p:ext uri="{BB962C8B-B14F-4D97-AF65-F5344CB8AC3E}">
        <p14:creationId xmlns:p14="http://schemas.microsoft.com/office/powerpoint/2010/main" val="3180213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A5AF7E9-FC84-D3C7-CD67-B1D6DB0291C9}"/>
              </a:ext>
            </a:extLst>
          </p:cNvPr>
          <p:cNvSpPr>
            <a:spLocks noGrp="1"/>
          </p:cNvSpPr>
          <p:nvPr>
            <p:ph type="ctrTitle"/>
          </p:nvPr>
        </p:nvSpPr>
        <p:spPr>
          <a:xfrm>
            <a:off x="766763" y="1260330"/>
            <a:ext cx="10587037" cy="873270"/>
          </a:xfrm>
        </p:spPr>
        <p:txBody>
          <a:bodyPr>
            <a:normAutofit fontScale="90000"/>
          </a:bodyPr>
          <a:lstStyle/>
          <a:p>
            <a:r>
              <a:rPr lang="et-EE" dirty="0"/>
              <a:t>Riigikohtu lahend 26.11.2002 3-3-1-64-02</a:t>
            </a:r>
          </a:p>
        </p:txBody>
      </p:sp>
      <p:sp>
        <p:nvSpPr>
          <p:cNvPr id="3" name="Alapealkiri 2">
            <a:extLst>
              <a:ext uri="{FF2B5EF4-FFF2-40B4-BE49-F238E27FC236}">
                <a16:creationId xmlns:a16="http://schemas.microsoft.com/office/drawing/2014/main" id="{57B0B6A9-ACA2-4164-EE08-8273167DB5DE}"/>
              </a:ext>
            </a:extLst>
          </p:cNvPr>
          <p:cNvSpPr>
            <a:spLocks noGrp="1"/>
          </p:cNvSpPr>
          <p:nvPr>
            <p:ph type="subTitle" idx="1"/>
          </p:nvPr>
        </p:nvSpPr>
        <p:spPr>
          <a:xfrm>
            <a:off x="766763" y="2580640"/>
            <a:ext cx="10587037" cy="3775710"/>
          </a:xfrm>
        </p:spPr>
        <p:txBody>
          <a:bodyPr>
            <a:normAutofit fontScale="32500" lnSpcReduction="20000"/>
          </a:bodyPr>
          <a:lstStyle/>
          <a:p>
            <a:pPr algn="just"/>
            <a:r>
              <a:rPr lang="et-EE" sz="5500" dirty="0"/>
              <a:t>10. Iga ehitise, sh ka omavolilise ehitise kohustuslik likvideerimine piirab oluliselt omandiõigust ja tekitab alati omanikule kahju. Sellise intensiivsusega õiguste piirangut nagu likvideerimist peab pädev asutus saama põhjalikult kaaluda igal üksikjuhtumil eraldi. Likvideerimine, sh lammutamine tuleb otsustada kaalutlus- ehk diskretsiooniõiguse kohaselt. Omavalitsus peab omavolilise ehitise avastamisel kaaluma ehitusnormide rikkumise tõsidust ja iseloomu ning ehitise lammutamise vajalikkust.</a:t>
            </a:r>
          </a:p>
          <a:p>
            <a:pPr algn="just"/>
            <a:r>
              <a:rPr lang="et-EE" sz="5500" dirty="0"/>
              <a:t>15. Kui juurdeehitus on sisuliselt kehtivate planeeringutega, ehitusnormide ja muude ehitise suhtes kohaldatavate normidega kooskõlas või kooskõlla viidav, oleks omanik tõenäoliselt saanud juurdeehituse püstitada ka korrektselt käitudes, s.t enne tööde alustamist ehitusluba taotledes. Niisugusel juhul ei ole naabri õigusi tegelikult kahjustatud või need kahjustused on kõrvaldatavad muude meetmetega. Kui ehitis ei riku seejuures kellegi teise ega ka avalikke huve, ei saa vallavalitsus teha lammutamisettekirjutust ainuüksi karistusena omavolilise ehitamise eest. </a:t>
            </a:r>
          </a:p>
          <a:p>
            <a:pPr algn="just"/>
            <a:r>
              <a:rPr lang="et-EE" sz="5500" dirty="0"/>
              <a:t>17. Ka naabri omandiõigus ei ole piiramatu. Naabri huve riivava ehitusloa võib anda ka naabri nõusolekuta, kui ülekaalukamad omaniku või avalikud huvid seda tingivad. Naaber peab taluma ehitiste rajamist, mis on lubatud planeeringuga ja sobib ümbrusse (PES § 43 lg 1 p 1) ning on ka muidu õiguspärane. </a:t>
            </a:r>
          </a:p>
          <a:p>
            <a:pPr algn="just"/>
            <a:endParaRPr lang="et-EE" dirty="0"/>
          </a:p>
        </p:txBody>
      </p:sp>
      <p:sp>
        <p:nvSpPr>
          <p:cNvPr id="4" name="Slaidinumbri kohatäide 3">
            <a:extLst>
              <a:ext uri="{FF2B5EF4-FFF2-40B4-BE49-F238E27FC236}">
                <a16:creationId xmlns:a16="http://schemas.microsoft.com/office/drawing/2014/main" id="{0E6563D6-BBA4-CA23-E5AA-0263F649342F}"/>
              </a:ext>
            </a:extLst>
          </p:cNvPr>
          <p:cNvSpPr>
            <a:spLocks noGrp="1"/>
          </p:cNvSpPr>
          <p:nvPr>
            <p:ph type="sldNum" sz="quarter" idx="11"/>
          </p:nvPr>
        </p:nvSpPr>
        <p:spPr/>
        <p:txBody>
          <a:bodyPr/>
          <a:lstStyle/>
          <a:p>
            <a:fld id="{19755129-49AE-4A41-9597-34695D8D41C6}" type="slidenum">
              <a:rPr lang="en-EE" smtClean="0"/>
              <a:pPr/>
              <a:t>15</a:t>
            </a:fld>
            <a:endParaRPr lang="en-EE" dirty="0"/>
          </a:p>
        </p:txBody>
      </p:sp>
    </p:spTree>
    <p:extLst>
      <p:ext uri="{BB962C8B-B14F-4D97-AF65-F5344CB8AC3E}">
        <p14:creationId xmlns:p14="http://schemas.microsoft.com/office/powerpoint/2010/main" val="294628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B4BBAC1-38AA-B1AF-FCF3-BCF0A40F40D0}"/>
              </a:ext>
            </a:extLst>
          </p:cNvPr>
          <p:cNvSpPr>
            <a:spLocks noGrp="1"/>
          </p:cNvSpPr>
          <p:nvPr>
            <p:ph type="ctrTitle"/>
          </p:nvPr>
        </p:nvSpPr>
        <p:spPr>
          <a:xfrm>
            <a:off x="766763" y="1260330"/>
            <a:ext cx="10587037" cy="974870"/>
          </a:xfrm>
        </p:spPr>
        <p:txBody>
          <a:bodyPr>
            <a:normAutofit fontScale="90000"/>
          </a:bodyPr>
          <a:lstStyle/>
          <a:p>
            <a:r>
              <a:rPr lang="et-EE" dirty="0"/>
              <a:t>Riigikohtu lahend 15.04.2021 13-18-2022</a:t>
            </a:r>
          </a:p>
        </p:txBody>
      </p:sp>
      <p:sp>
        <p:nvSpPr>
          <p:cNvPr id="3" name="Alapealkiri 2">
            <a:extLst>
              <a:ext uri="{FF2B5EF4-FFF2-40B4-BE49-F238E27FC236}">
                <a16:creationId xmlns:a16="http://schemas.microsoft.com/office/drawing/2014/main" id="{292A786F-3FCD-9E10-E446-CA53D1D2B429}"/>
              </a:ext>
            </a:extLst>
          </p:cNvPr>
          <p:cNvSpPr>
            <a:spLocks noGrp="1"/>
          </p:cNvSpPr>
          <p:nvPr>
            <p:ph type="subTitle" idx="1"/>
          </p:nvPr>
        </p:nvSpPr>
        <p:spPr>
          <a:xfrm>
            <a:off x="766763" y="3048000"/>
            <a:ext cx="10587037" cy="2549670"/>
          </a:xfrm>
        </p:spPr>
        <p:txBody>
          <a:bodyPr>
            <a:normAutofit/>
          </a:bodyPr>
          <a:lstStyle/>
          <a:p>
            <a:pPr algn="just"/>
            <a:r>
              <a:rPr lang="et-EE" sz="2800" dirty="0" err="1"/>
              <a:t>EhS</a:t>
            </a:r>
            <a:r>
              <a:rPr lang="et-EE" sz="2800" dirty="0"/>
              <a:t> § 44 p 4 järgi tuleb ehitusloa andmisest keelduda juhul, kui ehitise või ehitamisega kaasneb kinnisasja omanikule püsiv negatiivne mõju, mis on üleliia koormav ja mida ei ole võimalik piisavalt vähendada ega leevendada. Seega ei pidanud ehitusloa andmiseks olema kaebaja nõusolekut. Küll aga oleks tulnud tema seisukoht ära kuulata ja tema huve kaaluda</a:t>
            </a:r>
            <a:endParaRPr lang="et-EE" dirty="0"/>
          </a:p>
        </p:txBody>
      </p:sp>
      <p:sp>
        <p:nvSpPr>
          <p:cNvPr id="4" name="Slaidinumbri kohatäide 3">
            <a:extLst>
              <a:ext uri="{FF2B5EF4-FFF2-40B4-BE49-F238E27FC236}">
                <a16:creationId xmlns:a16="http://schemas.microsoft.com/office/drawing/2014/main" id="{E2CF7399-AFBF-476D-9E9E-0CF401A2EF8E}"/>
              </a:ext>
            </a:extLst>
          </p:cNvPr>
          <p:cNvSpPr>
            <a:spLocks noGrp="1"/>
          </p:cNvSpPr>
          <p:nvPr>
            <p:ph type="sldNum" sz="quarter" idx="11"/>
          </p:nvPr>
        </p:nvSpPr>
        <p:spPr/>
        <p:txBody>
          <a:bodyPr/>
          <a:lstStyle/>
          <a:p>
            <a:fld id="{19755129-49AE-4A41-9597-34695D8D41C6}" type="slidenum">
              <a:rPr lang="en-EE" smtClean="0"/>
              <a:pPr/>
              <a:t>16</a:t>
            </a:fld>
            <a:endParaRPr lang="en-EE" dirty="0"/>
          </a:p>
        </p:txBody>
      </p:sp>
    </p:spTree>
    <p:extLst>
      <p:ext uri="{BB962C8B-B14F-4D97-AF65-F5344CB8AC3E}">
        <p14:creationId xmlns:p14="http://schemas.microsoft.com/office/powerpoint/2010/main" val="3651103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9F4A981-C2A8-DAD3-84B3-5763D19266C7}"/>
              </a:ext>
            </a:extLst>
          </p:cNvPr>
          <p:cNvSpPr>
            <a:spLocks noGrp="1"/>
          </p:cNvSpPr>
          <p:nvPr>
            <p:ph type="ctrTitle"/>
          </p:nvPr>
        </p:nvSpPr>
        <p:spPr>
          <a:xfrm>
            <a:off x="766763" y="1260330"/>
            <a:ext cx="10587037" cy="873270"/>
          </a:xfrm>
        </p:spPr>
        <p:txBody>
          <a:bodyPr/>
          <a:lstStyle/>
          <a:p>
            <a:r>
              <a:rPr lang="et-EE" dirty="0"/>
              <a:t>Omaniku kohustused (</a:t>
            </a:r>
            <a:r>
              <a:rPr lang="et-EE" dirty="0" err="1"/>
              <a:t>EhS</a:t>
            </a:r>
            <a:r>
              <a:rPr lang="et-EE" dirty="0"/>
              <a:t> § 19)</a:t>
            </a:r>
          </a:p>
        </p:txBody>
      </p:sp>
      <p:sp>
        <p:nvSpPr>
          <p:cNvPr id="3" name="Alapealkiri 2">
            <a:extLst>
              <a:ext uri="{FF2B5EF4-FFF2-40B4-BE49-F238E27FC236}">
                <a16:creationId xmlns:a16="http://schemas.microsoft.com/office/drawing/2014/main" id="{61A7609D-9398-8F43-315B-4307AD7561DD}"/>
              </a:ext>
            </a:extLst>
          </p:cNvPr>
          <p:cNvSpPr>
            <a:spLocks noGrp="1"/>
          </p:cNvSpPr>
          <p:nvPr>
            <p:ph type="subTitle" idx="1"/>
          </p:nvPr>
        </p:nvSpPr>
        <p:spPr>
          <a:xfrm>
            <a:off x="766763" y="2438400"/>
            <a:ext cx="10587037" cy="3566160"/>
          </a:xfrm>
        </p:spPr>
        <p:txBody>
          <a:bodyPr>
            <a:normAutofit/>
          </a:bodyPr>
          <a:lstStyle/>
          <a:p>
            <a:pPr marL="342900" indent="-342900" algn="l">
              <a:buFont typeface="Arial" panose="020B0604020202020204" pitchFamily="34" charset="0"/>
              <a:buChar char="•"/>
            </a:pPr>
            <a:r>
              <a:rPr lang="et-EE" sz="2400" dirty="0"/>
              <a:t> Omanik peab tagama ehitise, ehitamise ja ehitise </a:t>
            </a:r>
            <a:r>
              <a:rPr lang="et-EE" sz="2400" b="1" dirty="0"/>
              <a:t>kasutamise vastavuse õigusaktidest tulenevatele nõuetele, </a:t>
            </a:r>
            <a:r>
              <a:rPr lang="et-EE" sz="2400" dirty="0"/>
              <a:t>sealhulgas peab omanik tagama:</a:t>
            </a:r>
            <a:br>
              <a:rPr lang="et-EE" sz="2400" dirty="0"/>
            </a:br>
            <a:r>
              <a:rPr lang="et-EE" sz="2400" dirty="0"/>
              <a:t>  1) </a:t>
            </a:r>
            <a:r>
              <a:rPr lang="et-EE" sz="2400" b="1" dirty="0"/>
              <a:t>ehitise vastavuse planeeringule või projekteerimistingimustele</a:t>
            </a:r>
            <a:r>
              <a:rPr lang="et-EE" sz="2400" dirty="0"/>
              <a:t>;</a:t>
            </a:r>
            <a:br>
              <a:rPr lang="et-EE" sz="2400" dirty="0"/>
            </a:br>
            <a:r>
              <a:rPr lang="et-EE" sz="2400" dirty="0"/>
              <a:t>  2) ehitamiseks ja ehitise kasutamiseks vajalike lubade olemasolu ning nõutavate teavituste ja teadete esitamise;</a:t>
            </a:r>
            <a:br>
              <a:rPr lang="et-EE" sz="2400" dirty="0"/>
            </a:br>
            <a:r>
              <a:rPr lang="et-EE" sz="2400" dirty="0"/>
              <a:t>  3) et vahetult tema korraldusel tehtavat ja käesoleva seadustikuga reguleeritud tööd teeb töö eripärale vastavate ning piisavate teadmiste ja oskustega (edaspidi kvalifikatsioon) isik;</a:t>
            </a:r>
            <a:br>
              <a:rPr lang="et-EE" sz="2400" dirty="0"/>
            </a:br>
            <a:r>
              <a:rPr lang="et-EE" sz="2400" dirty="0"/>
              <a:t>  4) </a:t>
            </a:r>
            <a:r>
              <a:rPr lang="et-EE" sz="2400" b="1" dirty="0"/>
              <a:t>ehitise korrashoiu ja kasutamise ohutuse</a:t>
            </a:r>
            <a:r>
              <a:rPr lang="et-EE" sz="2400" dirty="0"/>
              <a:t>;</a:t>
            </a:r>
            <a:br>
              <a:rPr lang="et-EE" sz="2400" dirty="0"/>
            </a:br>
            <a:r>
              <a:rPr lang="et-EE" sz="2400" dirty="0"/>
              <a:t>  5) seaduses sätestatud juhul omanikujärelevalve.</a:t>
            </a:r>
          </a:p>
          <a:p>
            <a:endParaRPr lang="et-EE" dirty="0"/>
          </a:p>
        </p:txBody>
      </p:sp>
      <p:sp>
        <p:nvSpPr>
          <p:cNvPr id="4" name="Slaidinumbri kohatäide 3">
            <a:extLst>
              <a:ext uri="{FF2B5EF4-FFF2-40B4-BE49-F238E27FC236}">
                <a16:creationId xmlns:a16="http://schemas.microsoft.com/office/drawing/2014/main" id="{3A8AAE6D-ADD2-876B-9FE1-FC7CB816EC57}"/>
              </a:ext>
            </a:extLst>
          </p:cNvPr>
          <p:cNvSpPr>
            <a:spLocks noGrp="1"/>
          </p:cNvSpPr>
          <p:nvPr>
            <p:ph type="sldNum" sz="quarter" idx="11"/>
          </p:nvPr>
        </p:nvSpPr>
        <p:spPr/>
        <p:txBody>
          <a:bodyPr/>
          <a:lstStyle/>
          <a:p>
            <a:fld id="{19755129-49AE-4A41-9597-34695D8D41C6}" type="slidenum">
              <a:rPr lang="en-EE" smtClean="0"/>
              <a:pPr/>
              <a:t>17</a:t>
            </a:fld>
            <a:endParaRPr lang="en-EE" dirty="0"/>
          </a:p>
        </p:txBody>
      </p:sp>
    </p:spTree>
    <p:extLst>
      <p:ext uri="{BB962C8B-B14F-4D97-AF65-F5344CB8AC3E}">
        <p14:creationId xmlns:p14="http://schemas.microsoft.com/office/powerpoint/2010/main" val="1957619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EC0D333-C3C5-4C96-094A-3DFC7D6062F9}"/>
              </a:ext>
            </a:extLst>
          </p:cNvPr>
          <p:cNvSpPr>
            <a:spLocks noGrp="1"/>
          </p:cNvSpPr>
          <p:nvPr>
            <p:ph type="ctrTitle"/>
          </p:nvPr>
        </p:nvSpPr>
        <p:spPr>
          <a:xfrm>
            <a:off x="766763" y="1260330"/>
            <a:ext cx="10587037" cy="781830"/>
          </a:xfrm>
        </p:spPr>
        <p:txBody>
          <a:bodyPr/>
          <a:lstStyle/>
          <a:p>
            <a:r>
              <a:rPr lang="et-EE" dirty="0"/>
              <a:t>Lisas nimetamata ehitised</a:t>
            </a:r>
          </a:p>
        </p:txBody>
      </p:sp>
      <p:sp>
        <p:nvSpPr>
          <p:cNvPr id="3" name="Alapealkiri 2">
            <a:extLst>
              <a:ext uri="{FF2B5EF4-FFF2-40B4-BE49-F238E27FC236}">
                <a16:creationId xmlns:a16="http://schemas.microsoft.com/office/drawing/2014/main" id="{14C3A2FD-5467-82F0-D349-BA712399652D}"/>
              </a:ext>
            </a:extLst>
          </p:cNvPr>
          <p:cNvSpPr>
            <a:spLocks noGrp="1"/>
          </p:cNvSpPr>
          <p:nvPr>
            <p:ph type="subTitle" idx="1"/>
          </p:nvPr>
        </p:nvSpPr>
        <p:spPr>
          <a:xfrm>
            <a:off x="802481" y="2153920"/>
            <a:ext cx="10587037" cy="3443750"/>
          </a:xfrm>
        </p:spPr>
        <p:txBody>
          <a:bodyPr/>
          <a:lstStyle/>
          <a:p>
            <a:pPr algn="just"/>
            <a:r>
              <a:rPr lang="et-EE" dirty="0">
                <a:effectLst/>
              </a:rPr>
              <a:t>Seda, kas mingist ehitise püstitamiseks on vajalik ehitusteatise esitamine või ehitusluba, nähtub ehitusseadustiku lisadest. Ehitusseadustiku (</a:t>
            </a:r>
            <a:r>
              <a:rPr lang="et-EE" dirty="0" err="1">
                <a:effectLst/>
              </a:rPr>
              <a:t>EhS</a:t>
            </a:r>
            <a:r>
              <a:rPr lang="et-EE" dirty="0">
                <a:effectLst/>
              </a:rPr>
              <a:t> §) 35 lõike 3 ja § 38 lõike 3 kohaselt on ehitusteatise esitamine või ehitusluba  nõutav </a:t>
            </a:r>
            <a:r>
              <a:rPr lang="et-EE" dirty="0" err="1">
                <a:effectLst/>
              </a:rPr>
              <a:t>EhS</a:t>
            </a:r>
            <a:r>
              <a:rPr lang="et-EE" dirty="0">
                <a:effectLst/>
              </a:rPr>
              <a:t> lisas 1 nimetatud ehitiste puhul. </a:t>
            </a:r>
            <a:r>
              <a:rPr lang="et-EE" dirty="0" err="1">
                <a:effectLst/>
              </a:rPr>
              <a:t>EhS</a:t>
            </a:r>
            <a:r>
              <a:rPr lang="et-EE" dirty="0">
                <a:effectLst/>
              </a:rPr>
              <a:t> § 47 lõike 4 ja § 50 lõike 1 kohaselt on kasutusteatise esitamine või kasutusluba nõutav </a:t>
            </a:r>
            <a:r>
              <a:rPr lang="et-EE" dirty="0" err="1">
                <a:effectLst/>
              </a:rPr>
              <a:t>EhS</a:t>
            </a:r>
            <a:r>
              <a:rPr lang="et-EE" dirty="0">
                <a:effectLst/>
              </a:rPr>
              <a:t> lisas 2 kirjeldatud ehitiste puhul. Lisaks sellele on kasutusluba nõutav </a:t>
            </a:r>
            <a:r>
              <a:rPr lang="et-EE" dirty="0" err="1">
                <a:effectLst/>
              </a:rPr>
              <a:t>EhS</a:t>
            </a:r>
            <a:r>
              <a:rPr lang="et-EE" dirty="0">
                <a:effectLst/>
              </a:rPr>
              <a:t> lisas 2 kirjeldatud ehitiste kasutamise otstarbe muutmise korral.</a:t>
            </a:r>
          </a:p>
          <a:p>
            <a:endParaRPr lang="et-EE" dirty="0"/>
          </a:p>
        </p:txBody>
      </p:sp>
      <p:sp>
        <p:nvSpPr>
          <p:cNvPr id="4" name="Slaidinumbri kohatäide 3">
            <a:extLst>
              <a:ext uri="{FF2B5EF4-FFF2-40B4-BE49-F238E27FC236}">
                <a16:creationId xmlns:a16="http://schemas.microsoft.com/office/drawing/2014/main" id="{8C40323F-73A3-8393-BC24-F68BC39E73CE}"/>
              </a:ext>
            </a:extLst>
          </p:cNvPr>
          <p:cNvSpPr>
            <a:spLocks noGrp="1"/>
          </p:cNvSpPr>
          <p:nvPr>
            <p:ph type="sldNum" sz="quarter" idx="11"/>
          </p:nvPr>
        </p:nvSpPr>
        <p:spPr/>
        <p:txBody>
          <a:bodyPr/>
          <a:lstStyle/>
          <a:p>
            <a:fld id="{19755129-49AE-4A41-9597-34695D8D41C6}" type="slidenum">
              <a:rPr lang="en-EE" smtClean="0"/>
              <a:pPr/>
              <a:t>18</a:t>
            </a:fld>
            <a:endParaRPr lang="en-EE" dirty="0"/>
          </a:p>
        </p:txBody>
      </p:sp>
    </p:spTree>
    <p:extLst>
      <p:ext uri="{BB962C8B-B14F-4D97-AF65-F5344CB8AC3E}">
        <p14:creationId xmlns:p14="http://schemas.microsoft.com/office/powerpoint/2010/main" val="1886639038"/>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D2F8302-D1F1-801A-C00A-5BA6A9C94DDD}"/>
              </a:ext>
            </a:extLst>
          </p:cNvPr>
          <p:cNvSpPr>
            <a:spLocks noGrp="1"/>
          </p:cNvSpPr>
          <p:nvPr>
            <p:ph type="ctrTitle"/>
          </p:nvPr>
        </p:nvSpPr>
        <p:spPr>
          <a:xfrm>
            <a:off x="766763" y="1260330"/>
            <a:ext cx="10587037" cy="690390"/>
          </a:xfrm>
        </p:spPr>
        <p:txBody>
          <a:bodyPr>
            <a:normAutofit fontScale="90000"/>
          </a:bodyPr>
          <a:lstStyle/>
          <a:p>
            <a:r>
              <a:rPr lang="et-EE" dirty="0"/>
              <a:t>Lisas nimetamata ehitised</a:t>
            </a:r>
          </a:p>
        </p:txBody>
      </p:sp>
      <p:sp>
        <p:nvSpPr>
          <p:cNvPr id="3" name="Alapealkiri 2">
            <a:extLst>
              <a:ext uri="{FF2B5EF4-FFF2-40B4-BE49-F238E27FC236}">
                <a16:creationId xmlns:a16="http://schemas.microsoft.com/office/drawing/2014/main" id="{A2F279F3-1D84-F167-9CCB-A86884947CFA}"/>
              </a:ext>
            </a:extLst>
          </p:cNvPr>
          <p:cNvSpPr>
            <a:spLocks noGrp="1"/>
          </p:cNvSpPr>
          <p:nvPr>
            <p:ph type="subTitle" idx="1"/>
          </p:nvPr>
        </p:nvSpPr>
        <p:spPr>
          <a:xfrm>
            <a:off x="766763" y="2225040"/>
            <a:ext cx="10587037" cy="3372630"/>
          </a:xfrm>
        </p:spPr>
        <p:txBody>
          <a:bodyPr>
            <a:noAutofit/>
          </a:bodyPr>
          <a:lstStyle/>
          <a:p>
            <a:r>
              <a:rPr lang="et-EE" dirty="0"/>
              <a:t>Ehitusseadustiku § 35 lõike 4, 38 lõike 3, § 47 lõige 5 ja § 50 lõike 2 kohaselt on pädeval asutusel põhjendatud juhul õigus nõuda ehitusteatise esitamist või anda ehitusluba, nõuda kasutusteatise esitamist või anda kasutusluba ehitise kohta, mis ei sisaldu käesoleva seadustiku lisas 1 või lisas 2. Sellistel juhtudel tuleb kaaluda ehitise ohtlikkust, mõju avalikule ruumile ja isikute õigustele ning võrreldes seda käesoleva seadustiku lisas 1 või lisas 2 sisalduvate sarnaste näitajatega. </a:t>
            </a:r>
          </a:p>
        </p:txBody>
      </p:sp>
      <p:sp>
        <p:nvSpPr>
          <p:cNvPr id="4" name="Slaidinumbri kohatäide 3">
            <a:extLst>
              <a:ext uri="{FF2B5EF4-FFF2-40B4-BE49-F238E27FC236}">
                <a16:creationId xmlns:a16="http://schemas.microsoft.com/office/drawing/2014/main" id="{44C2C2EC-2559-EC9F-84EB-E8DE68C2C1A6}"/>
              </a:ext>
            </a:extLst>
          </p:cNvPr>
          <p:cNvSpPr>
            <a:spLocks noGrp="1"/>
          </p:cNvSpPr>
          <p:nvPr>
            <p:ph type="sldNum" sz="quarter" idx="11"/>
          </p:nvPr>
        </p:nvSpPr>
        <p:spPr/>
        <p:txBody>
          <a:bodyPr/>
          <a:lstStyle/>
          <a:p>
            <a:fld id="{19755129-49AE-4A41-9597-34695D8D41C6}" type="slidenum">
              <a:rPr lang="en-EE" smtClean="0"/>
              <a:pPr/>
              <a:t>19</a:t>
            </a:fld>
            <a:endParaRPr lang="en-EE" dirty="0"/>
          </a:p>
        </p:txBody>
      </p:sp>
    </p:spTree>
    <p:extLst>
      <p:ext uri="{BB962C8B-B14F-4D97-AF65-F5344CB8AC3E}">
        <p14:creationId xmlns:p14="http://schemas.microsoft.com/office/powerpoint/2010/main" val="735807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913DE29-3CCD-6DCE-A42D-F24086B65FCB}"/>
              </a:ext>
            </a:extLst>
          </p:cNvPr>
          <p:cNvSpPr>
            <a:spLocks noGrp="1"/>
          </p:cNvSpPr>
          <p:nvPr>
            <p:ph type="ctrTitle"/>
          </p:nvPr>
        </p:nvSpPr>
        <p:spPr>
          <a:xfrm>
            <a:off x="766763" y="1260330"/>
            <a:ext cx="10587037" cy="954550"/>
          </a:xfrm>
        </p:spPr>
        <p:txBody>
          <a:bodyPr/>
          <a:lstStyle/>
          <a:p>
            <a:r>
              <a:rPr lang="et-EE" dirty="0"/>
              <a:t>Millised ehitised</a:t>
            </a:r>
          </a:p>
        </p:txBody>
      </p:sp>
      <p:sp>
        <p:nvSpPr>
          <p:cNvPr id="3" name="Alapealkiri 2">
            <a:extLst>
              <a:ext uri="{FF2B5EF4-FFF2-40B4-BE49-F238E27FC236}">
                <a16:creationId xmlns:a16="http://schemas.microsoft.com/office/drawing/2014/main" id="{7E5AD94D-F061-B579-9751-8D8E676EE0D7}"/>
              </a:ext>
            </a:extLst>
          </p:cNvPr>
          <p:cNvSpPr>
            <a:spLocks noGrp="1"/>
          </p:cNvSpPr>
          <p:nvPr>
            <p:ph type="subTitle" idx="1"/>
          </p:nvPr>
        </p:nvSpPr>
        <p:spPr>
          <a:xfrm>
            <a:off x="685483" y="2306148"/>
            <a:ext cx="10587037" cy="3291522"/>
          </a:xfrm>
        </p:spPr>
        <p:txBody>
          <a:bodyPr/>
          <a:lstStyle/>
          <a:p>
            <a:pPr algn="just"/>
            <a:r>
              <a:rPr lang="et-EE" sz="2800" dirty="0"/>
              <a:t>1) eelkõige = alla 20 m</a:t>
            </a:r>
            <a:r>
              <a:rPr lang="et-EE" sz="2800" baseline="30000" dirty="0"/>
              <a:t>2</a:t>
            </a:r>
            <a:r>
              <a:rPr lang="et-EE" sz="2800" dirty="0"/>
              <a:t> ehitisaluse pinnaga ja kuni 5 m kõrge hoone</a:t>
            </a:r>
          </a:p>
          <a:p>
            <a:pPr algn="just"/>
            <a:r>
              <a:rPr lang="et-EE" dirty="0"/>
              <a:t>2) Ehitusseadustiku lisades 1 ja 2 nimetamata ehitis</a:t>
            </a:r>
          </a:p>
        </p:txBody>
      </p:sp>
      <p:sp>
        <p:nvSpPr>
          <p:cNvPr id="4" name="Slaidinumbri kohatäide 3">
            <a:extLst>
              <a:ext uri="{FF2B5EF4-FFF2-40B4-BE49-F238E27FC236}">
                <a16:creationId xmlns:a16="http://schemas.microsoft.com/office/drawing/2014/main" id="{413ECF75-EB78-DB27-C88B-D7D1F5B637F7}"/>
              </a:ext>
            </a:extLst>
          </p:cNvPr>
          <p:cNvSpPr>
            <a:spLocks noGrp="1"/>
          </p:cNvSpPr>
          <p:nvPr>
            <p:ph type="sldNum" sz="quarter" idx="11"/>
          </p:nvPr>
        </p:nvSpPr>
        <p:spPr/>
        <p:txBody>
          <a:bodyPr/>
          <a:lstStyle/>
          <a:p>
            <a:fld id="{19755129-49AE-4A41-9597-34695D8D41C6}" type="slidenum">
              <a:rPr lang="en-EE" smtClean="0"/>
              <a:pPr/>
              <a:t>2</a:t>
            </a:fld>
            <a:endParaRPr lang="en-EE" dirty="0"/>
          </a:p>
        </p:txBody>
      </p:sp>
    </p:spTree>
    <p:extLst>
      <p:ext uri="{BB962C8B-B14F-4D97-AF65-F5344CB8AC3E}">
        <p14:creationId xmlns:p14="http://schemas.microsoft.com/office/powerpoint/2010/main" val="3911271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DAD9A68-6229-A2D5-950F-277A36357FAA}"/>
              </a:ext>
            </a:extLst>
          </p:cNvPr>
          <p:cNvSpPr>
            <a:spLocks noGrp="1"/>
          </p:cNvSpPr>
          <p:nvPr>
            <p:ph type="ctrTitle"/>
          </p:nvPr>
        </p:nvSpPr>
        <p:spPr/>
        <p:txBody>
          <a:bodyPr/>
          <a:lstStyle/>
          <a:p>
            <a:pPr algn="l"/>
            <a:r>
              <a:rPr lang="et-EE" dirty="0"/>
              <a:t>Tänan</a:t>
            </a:r>
          </a:p>
        </p:txBody>
      </p:sp>
      <p:sp>
        <p:nvSpPr>
          <p:cNvPr id="3" name="Alapealkiri 2">
            <a:extLst>
              <a:ext uri="{FF2B5EF4-FFF2-40B4-BE49-F238E27FC236}">
                <a16:creationId xmlns:a16="http://schemas.microsoft.com/office/drawing/2014/main" id="{ED0BE689-FA95-4F14-F69B-D4FA75542311}"/>
              </a:ext>
            </a:extLst>
          </p:cNvPr>
          <p:cNvSpPr>
            <a:spLocks noGrp="1"/>
          </p:cNvSpPr>
          <p:nvPr>
            <p:ph type="subTitle" idx="1"/>
          </p:nvPr>
        </p:nvSpPr>
        <p:spPr/>
        <p:txBody>
          <a:bodyPr/>
          <a:lstStyle/>
          <a:p>
            <a:pPr algn="l"/>
            <a:r>
              <a:rPr lang="et-EE" dirty="0"/>
              <a:t>Ülle Reidi</a:t>
            </a:r>
          </a:p>
          <a:p>
            <a:pPr algn="l"/>
            <a:r>
              <a:rPr lang="et-EE" dirty="0"/>
              <a:t>Kliimaministeerium</a:t>
            </a:r>
          </a:p>
          <a:p>
            <a:pPr algn="l"/>
            <a:r>
              <a:rPr lang="et-EE" dirty="0"/>
              <a:t>Ulle.reidi@kliimaministeerium.ee</a:t>
            </a:r>
          </a:p>
          <a:p>
            <a:pPr algn="l"/>
            <a:endParaRPr lang="et-EE" dirty="0"/>
          </a:p>
        </p:txBody>
      </p:sp>
      <p:sp>
        <p:nvSpPr>
          <p:cNvPr id="4" name="Slaidinumbri kohatäide 3">
            <a:extLst>
              <a:ext uri="{FF2B5EF4-FFF2-40B4-BE49-F238E27FC236}">
                <a16:creationId xmlns:a16="http://schemas.microsoft.com/office/drawing/2014/main" id="{B0C1D294-C076-D003-27AC-3315070805FA}"/>
              </a:ext>
            </a:extLst>
          </p:cNvPr>
          <p:cNvSpPr>
            <a:spLocks noGrp="1"/>
          </p:cNvSpPr>
          <p:nvPr>
            <p:ph type="sldNum" sz="quarter" idx="11"/>
          </p:nvPr>
        </p:nvSpPr>
        <p:spPr/>
        <p:txBody>
          <a:bodyPr/>
          <a:lstStyle/>
          <a:p>
            <a:fld id="{19755129-49AE-4A41-9597-34695D8D41C6}" type="slidenum">
              <a:rPr lang="en-EE" smtClean="0"/>
              <a:pPr/>
              <a:t>20</a:t>
            </a:fld>
            <a:endParaRPr lang="en-EE" dirty="0"/>
          </a:p>
        </p:txBody>
      </p:sp>
    </p:spTree>
    <p:extLst>
      <p:ext uri="{BB962C8B-B14F-4D97-AF65-F5344CB8AC3E}">
        <p14:creationId xmlns:p14="http://schemas.microsoft.com/office/powerpoint/2010/main" val="2344853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FC14AFB-045A-0FC8-C1E6-9FB12B6FE4F4}"/>
              </a:ext>
            </a:extLst>
          </p:cNvPr>
          <p:cNvSpPr>
            <a:spLocks noGrp="1"/>
          </p:cNvSpPr>
          <p:nvPr>
            <p:ph type="ctrTitle"/>
          </p:nvPr>
        </p:nvSpPr>
        <p:spPr>
          <a:xfrm>
            <a:off x="766763" y="1260330"/>
            <a:ext cx="10587037" cy="659910"/>
          </a:xfrm>
        </p:spPr>
        <p:txBody>
          <a:bodyPr>
            <a:normAutofit fontScale="90000"/>
          </a:bodyPr>
          <a:lstStyle/>
          <a:p>
            <a:r>
              <a:rPr lang="et-EE" dirty="0"/>
              <a:t>Ehitusõiguse lähtekohad</a:t>
            </a:r>
          </a:p>
        </p:txBody>
      </p:sp>
      <p:sp>
        <p:nvSpPr>
          <p:cNvPr id="3" name="Alapealkiri 2">
            <a:extLst>
              <a:ext uri="{FF2B5EF4-FFF2-40B4-BE49-F238E27FC236}">
                <a16:creationId xmlns:a16="http://schemas.microsoft.com/office/drawing/2014/main" id="{51D37F50-222E-F78F-208E-1AC891D8618E}"/>
              </a:ext>
            </a:extLst>
          </p:cNvPr>
          <p:cNvSpPr>
            <a:spLocks noGrp="1"/>
          </p:cNvSpPr>
          <p:nvPr>
            <p:ph type="subTitle" idx="1"/>
          </p:nvPr>
        </p:nvSpPr>
        <p:spPr>
          <a:xfrm>
            <a:off x="766763" y="2357120"/>
            <a:ext cx="10587037" cy="3240550"/>
          </a:xfrm>
        </p:spPr>
        <p:txBody>
          <a:bodyPr>
            <a:normAutofit fontScale="85000" lnSpcReduction="20000"/>
          </a:bodyPr>
          <a:lstStyle/>
          <a:p>
            <a:pPr marL="342900" indent="-342900" algn="just">
              <a:buFont typeface="Arial" panose="020B0604020202020204" pitchFamily="34" charset="0"/>
              <a:buChar char="•"/>
            </a:pPr>
            <a:r>
              <a:rPr lang="et-EE" sz="2800" dirty="0"/>
              <a:t>ehitamise mõiste peab olema võimalikult suures ulatuses kooskõlas tavakeeles ehitamisena mõistetava tegevusega;</a:t>
            </a:r>
          </a:p>
          <a:p>
            <a:pPr marL="342900" indent="-342900" algn="just">
              <a:buFont typeface="Arial" panose="020B0604020202020204" pitchFamily="34" charset="0"/>
              <a:buChar char="•"/>
            </a:pPr>
            <a:r>
              <a:rPr lang="et-EE" sz="2800" dirty="0"/>
              <a:t>ehitamise mõiste peab olema võimalikult kõikehõlmav ja arvestama eesmärgiga hõlmata kõiki seadusega reguleeritud valdkondade ehituslikke tegevusi;</a:t>
            </a:r>
          </a:p>
          <a:p>
            <a:pPr marL="342900" indent="-342900" algn="just">
              <a:buFont typeface="Arial" panose="020B0604020202020204" pitchFamily="34" charset="0"/>
              <a:buChar char="•"/>
            </a:pPr>
            <a:r>
              <a:rPr lang="et-EE" sz="2800" dirty="0"/>
              <a:t>ühtse mõiste kasutusele võtmine ei tähenda, et kõiki hõlmatavaid tegevusi peaks seadustik käsitlema ühtmoodi. Regulatsioon võib tegevusi käsitleda diferentseeritult;</a:t>
            </a:r>
          </a:p>
          <a:p>
            <a:pPr marL="342900" indent="-342900" algn="just">
              <a:buFont typeface="Arial" panose="020B0604020202020204" pitchFamily="34" charset="0"/>
              <a:buChar char="•"/>
            </a:pPr>
            <a:r>
              <a:rPr lang="et-EE" sz="2800" dirty="0"/>
              <a:t>iga tegevus ja iga ehitis ei vaja avaliku võimu kooskõlastust ega pädevat isikut.</a:t>
            </a:r>
          </a:p>
          <a:p>
            <a:pPr algn="just"/>
            <a:endParaRPr lang="et-EE" dirty="0"/>
          </a:p>
        </p:txBody>
      </p:sp>
      <p:sp>
        <p:nvSpPr>
          <p:cNvPr id="4" name="Slaidinumbri kohatäide 3">
            <a:extLst>
              <a:ext uri="{FF2B5EF4-FFF2-40B4-BE49-F238E27FC236}">
                <a16:creationId xmlns:a16="http://schemas.microsoft.com/office/drawing/2014/main" id="{DC5B669D-258F-4AD1-E246-3121BF9D3E69}"/>
              </a:ext>
            </a:extLst>
          </p:cNvPr>
          <p:cNvSpPr>
            <a:spLocks noGrp="1"/>
          </p:cNvSpPr>
          <p:nvPr>
            <p:ph type="sldNum" sz="quarter" idx="11"/>
          </p:nvPr>
        </p:nvSpPr>
        <p:spPr/>
        <p:txBody>
          <a:bodyPr/>
          <a:lstStyle/>
          <a:p>
            <a:fld id="{19755129-49AE-4A41-9597-34695D8D41C6}" type="slidenum">
              <a:rPr lang="en-EE" smtClean="0"/>
              <a:pPr/>
              <a:t>3</a:t>
            </a:fld>
            <a:endParaRPr lang="en-EE" dirty="0"/>
          </a:p>
        </p:txBody>
      </p:sp>
    </p:spTree>
    <p:extLst>
      <p:ext uri="{BB962C8B-B14F-4D97-AF65-F5344CB8AC3E}">
        <p14:creationId xmlns:p14="http://schemas.microsoft.com/office/powerpoint/2010/main" val="3053949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6EB2288-6CB5-0284-1EE7-C66378F51FE4}"/>
              </a:ext>
            </a:extLst>
          </p:cNvPr>
          <p:cNvSpPr>
            <a:spLocks noGrp="1"/>
          </p:cNvSpPr>
          <p:nvPr>
            <p:ph type="ctrTitle"/>
          </p:nvPr>
        </p:nvSpPr>
        <p:spPr>
          <a:xfrm>
            <a:off x="766763" y="1260330"/>
            <a:ext cx="10587037" cy="1208550"/>
          </a:xfrm>
        </p:spPr>
        <p:txBody>
          <a:bodyPr>
            <a:normAutofit fontScale="90000"/>
          </a:bodyPr>
          <a:lstStyle/>
          <a:p>
            <a:r>
              <a:rPr lang="et-EE" dirty="0"/>
              <a:t>Varasem regulatsioon ehitusseaduses kuni 30.06.2015</a:t>
            </a:r>
          </a:p>
        </p:txBody>
      </p:sp>
      <p:sp>
        <p:nvSpPr>
          <p:cNvPr id="3" name="Alapealkiri 2">
            <a:extLst>
              <a:ext uri="{FF2B5EF4-FFF2-40B4-BE49-F238E27FC236}">
                <a16:creationId xmlns:a16="http://schemas.microsoft.com/office/drawing/2014/main" id="{53ADA0E0-7271-2661-F259-8EB2F570F066}"/>
              </a:ext>
            </a:extLst>
          </p:cNvPr>
          <p:cNvSpPr>
            <a:spLocks noGrp="1"/>
          </p:cNvSpPr>
          <p:nvPr>
            <p:ph type="subTitle" idx="1"/>
          </p:nvPr>
        </p:nvSpPr>
        <p:spPr>
          <a:xfrm>
            <a:off x="766763" y="3429000"/>
            <a:ext cx="10587037" cy="2168670"/>
          </a:xfrm>
        </p:spPr>
        <p:txBody>
          <a:bodyPr/>
          <a:lstStyle/>
          <a:p>
            <a:pPr marL="342900" lvl="1" indent="-342900" algn="just">
              <a:buFont typeface="Arial" panose="020B0604020202020204" pitchFamily="34" charset="0"/>
              <a:buChar char="•"/>
            </a:pPr>
            <a:r>
              <a:rPr lang="et-EE" sz="3200" dirty="0"/>
              <a:t>Kuni 2009. a puudus kuni 20 m</a:t>
            </a:r>
            <a:r>
              <a:rPr lang="et-EE" sz="3200" baseline="30000" dirty="0"/>
              <a:t>2</a:t>
            </a:r>
            <a:r>
              <a:rPr lang="et-EE" sz="3200" dirty="0"/>
              <a:t> hoonetel teavituskohustus</a:t>
            </a:r>
          </a:p>
          <a:p>
            <a:pPr marL="457200" lvl="1" indent="-457200" algn="just">
              <a:buFont typeface="Arial" panose="020B0604020202020204" pitchFamily="34" charset="0"/>
              <a:buChar char="•"/>
            </a:pPr>
            <a:r>
              <a:rPr lang="et-EE" sz="3200" dirty="0"/>
              <a:t>Alates 2009. a teavituskohustus detailplaneeringu koostamise kohustusega aladel</a:t>
            </a:r>
          </a:p>
          <a:p>
            <a:endParaRPr lang="et-EE" dirty="0"/>
          </a:p>
        </p:txBody>
      </p:sp>
      <p:sp>
        <p:nvSpPr>
          <p:cNvPr id="4" name="Slaidinumbri kohatäide 3">
            <a:extLst>
              <a:ext uri="{FF2B5EF4-FFF2-40B4-BE49-F238E27FC236}">
                <a16:creationId xmlns:a16="http://schemas.microsoft.com/office/drawing/2014/main" id="{1DE7032E-B815-9ABB-B83E-9E7E1C82E47E}"/>
              </a:ext>
            </a:extLst>
          </p:cNvPr>
          <p:cNvSpPr>
            <a:spLocks noGrp="1"/>
          </p:cNvSpPr>
          <p:nvPr>
            <p:ph type="sldNum" sz="quarter" idx="11"/>
          </p:nvPr>
        </p:nvSpPr>
        <p:spPr/>
        <p:txBody>
          <a:bodyPr/>
          <a:lstStyle/>
          <a:p>
            <a:fld id="{19755129-49AE-4A41-9597-34695D8D41C6}" type="slidenum">
              <a:rPr lang="en-EE" smtClean="0"/>
              <a:pPr/>
              <a:t>4</a:t>
            </a:fld>
            <a:endParaRPr lang="en-EE" dirty="0"/>
          </a:p>
        </p:txBody>
      </p:sp>
    </p:spTree>
    <p:extLst>
      <p:ext uri="{BB962C8B-B14F-4D97-AF65-F5344CB8AC3E}">
        <p14:creationId xmlns:p14="http://schemas.microsoft.com/office/powerpoint/2010/main" val="4029927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4B3DFB9-85D1-2FF3-58D6-F6A1B87B370C}"/>
              </a:ext>
            </a:extLst>
          </p:cNvPr>
          <p:cNvSpPr>
            <a:spLocks noGrp="1"/>
          </p:cNvSpPr>
          <p:nvPr>
            <p:ph type="ctrTitle"/>
          </p:nvPr>
        </p:nvSpPr>
        <p:spPr>
          <a:xfrm>
            <a:off x="766763" y="1260330"/>
            <a:ext cx="10587037" cy="1269510"/>
          </a:xfrm>
        </p:spPr>
        <p:txBody>
          <a:bodyPr/>
          <a:lstStyle/>
          <a:p>
            <a:r>
              <a:rPr lang="et-EE" dirty="0"/>
              <a:t>Kehtiv regulatsioon</a:t>
            </a:r>
          </a:p>
        </p:txBody>
      </p:sp>
      <p:sp>
        <p:nvSpPr>
          <p:cNvPr id="3" name="Alapealkiri 2">
            <a:extLst>
              <a:ext uri="{FF2B5EF4-FFF2-40B4-BE49-F238E27FC236}">
                <a16:creationId xmlns:a16="http://schemas.microsoft.com/office/drawing/2014/main" id="{E4DB8F70-D5B7-9707-B480-BDF55A25896A}"/>
              </a:ext>
            </a:extLst>
          </p:cNvPr>
          <p:cNvSpPr>
            <a:spLocks noGrp="1"/>
          </p:cNvSpPr>
          <p:nvPr>
            <p:ph type="subTitle" idx="1"/>
          </p:nvPr>
        </p:nvSpPr>
        <p:spPr>
          <a:xfrm>
            <a:off x="766763" y="2712720"/>
            <a:ext cx="10587037" cy="3108960"/>
          </a:xfrm>
        </p:spPr>
        <p:txBody>
          <a:bodyPr>
            <a:normAutofit/>
          </a:bodyPr>
          <a:lstStyle/>
          <a:p>
            <a:pPr marL="342900" lvl="1" indent="-342900" algn="just">
              <a:buFont typeface="Arial" panose="020B0604020202020204" pitchFamily="34" charset="0"/>
              <a:buChar char="•"/>
            </a:pPr>
            <a:r>
              <a:rPr lang="et-EE" sz="2800" dirty="0"/>
              <a:t>Teavituskohustus alla 20 m2 ehitiste osas otsustati uuest seadusest välja jätta:</a:t>
            </a:r>
          </a:p>
          <a:p>
            <a:pPr marL="0" lvl="1" algn="just"/>
            <a:r>
              <a:rPr lang="et-EE" sz="2800" dirty="0"/>
              <a:t>- kaasamiskoosolekutel ilmnes, et seda ei rakendada täies ulatuses</a:t>
            </a:r>
          </a:p>
          <a:p>
            <a:pPr marL="0" lvl="1" algn="just"/>
            <a:r>
              <a:rPr lang="et-EE" sz="2800" dirty="0"/>
              <a:t>- ehitise mõiste laiendamine tooks selles kontekstis kaasa igast liivakastist, mängumajast jne teavitamise kohustuse</a:t>
            </a:r>
          </a:p>
          <a:p>
            <a:pPr marL="285750" lvl="0" indent="-285750" algn="just">
              <a:buFont typeface="Arial" panose="020B0604020202020204" pitchFamily="34" charset="0"/>
              <a:buChar char="•"/>
            </a:pPr>
            <a:r>
              <a:rPr lang="et-EE" sz="2800" dirty="0"/>
              <a:t>Ehitusseadustikus on säilinud alla 20 m</a:t>
            </a:r>
            <a:r>
              <a:rPr lang="et-EE" sz="2800" baseline="30000" dirty="0"/>
              <a:t>2</a:t>
            </a:r>
            <a:r>
              <a:rPr lang="et-EE" sz="2800" dirty="0"/>
              <a:t> </a:t>
            </a:r>
            <a:r>
              <a:rPr lang="et-EE" sz="2800" u="sng" dirty="0"/>
              <a:t>mitteelamu</a:t>
            </a:r>
            <a:r>
              <a:rPr lang="et-EE" sz="2800" dirty="0"/>
              <a:t> püstitamisest teavitamise kohustus</a:t>
            </a:r>
          </a:p>
          <a:p>
            <a:pPr algn="just"/>
            <a:endParaRPr lang="et-EE" dirty="0"/>
          </a:p>
        </p:txBody>
      </p:sp>
      <p:sp>
        <p:nvSpPr>
          <p:cNvPr id="4" name="Slaidinumbri kohatäide 3">
            <a:extLst>
              <a:ext uri="{FF2B5EF4-FFF2-40B4-BE49-F238E27FC236}">
                <a16:creationId xmlns:a16="http://schemas.microsoft.com/office/drawing/2014/main" id="{C3E7D3EA-1131-45EA-9667-BA6FE9CAC3AF}"/>
              </a:ext>
            </a:extLst>
          </p:cNvPr>
          <p:cNvSpPr>
            <a:spLocks noGrp="1"/>
          </p:cNvSpPr>
          <p:nvPr>
            <p:ph type="sldNum" sz="quarter" idx="11"/>
          </p:nvPr>
        </p:nvSpPr>
        <p:spPr/>
        <p:txBody>
          <a:bodyPr/>
          <a:lstStyle/>
          <a:p>
            <a:fld id="{19755129-49AE-4A41-9597-34695D8D41C6}" type="slidenum">
              <a:rPr lang="en-EE" smtClean="0"/>
              <a:pPr/>
              <a:t>5</a:t>
            </a:fld>
            <a:endParaRPr lang="en-EE" dirty="0"/>
          </a:p>
        </p:txBody>
      </p:sp>
    </p:spTree>
    <p:extLst>
      <p:ext uri="{BB962C8B-B14F-4D97-AF65-F5344CB8AC3E}">
        <p14:creationId xmlns:p14="http://schemas.microsoft.com/office/powerpoint/2010/main" val="4150571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0C208CA-F0AB-A5C7-8969-9951548C99E6}"/>
              </a:ext>
            </a:extLst>
          </p:cNvPr>
          <p:cNvSpPr>
            <a:spLocks noGrp="1"/>
          </p:cNvSpPr>
          <p:nvPr>
            <p:ph type="ctrTitle"/>
          </p:nvPr>
        </p:nvSpPr>
        <p:spPr>
          <a:xfrm>
            <a:off x="766763" y="1260330"/>
            <a:ext cx="10587037" cy="1269510"/>
          </a:xfrm>
        </p:spPr>
        <p:txBody>
          <a:bodyPr/>
          <a:lstStyle/>
          <a:p>
            <a:r>
              <a:rPr lang="et-EE" dirty="0"/>
              <a:t>Ehitusõiguse kohaldamisala</a:t>
            </a:r>
          </a:p>
        </p:txBody>
      </p:sp>
      <p:sp>
        <p:nvSpPr>
          <p:cNvPr id="3" name="Alapealkiri 2">
            <a:extLst>
              <a:ext uri="{FF2B5EF4-FFF2-40B4-BE49-F238E27FC236}">
                <a16:creationId xmlns:a16="http://schemas.microsoft.com/office/drawing/2014/main" id="{585213C0-8AB2-1907-5187-15C27278021A}"/>
              </a:ext>
            </a:extLst>
          </p:cNvPr>
          <p:cNvSpPr>
            <a:spLocks noGrp="1"/>
          </p:cNvSpPr>
          <p:nvPr>
            <p:ph type="subTitle" idx="1"/>
          </p:nvPr>
        </p:nvSpPr>
        <p:spPr/>
        <p:txBody>
          <a:bodyPr/>
          <a:lstStyle/>
          <a:p>
            <a:pPr algn="just"/>
            <a:r>
              <a:rPr lang="et-EE" sz="2800" dirty="0"/>
              <a:t>Ehitusseadustikku kohaldatakse ehitistele, selle kavandamisele ning ehitamisele, kasutamisele ja korrashoiule niivõrd, kuivõrd seda ei reguleeri muu õigusakt.</a:t>
            </a:r>
          </a:p>
          <a:p>
            <a:endParaRPr lang="et-EE" dirty="0"/>
          </a:p>
        </p:txBody>
      </p:sp>
      <p:sp>
        <p:nvSpPr>
          <p:cNvPr id="4" name="Slaidinumbri kohatäide 3">
            <a:extLst>
              <a:ext uri="{FF2B5EF4-FFF2-40B4-BE49-F238E27FC236}">
                <a16:creationId xmlns:a16="http://schemas.microsoft.com/office/drawing/2014/main" id="{2B623745-D3D1-BA9D-C4B1-648DAD1478BC}"/>
              </a:ext>
            </a:extLst>
          </p:cNvPr>
          <p:cNvSpPr>
            <a:spLocks noGrp="1"/>
          </p:cNvSpPr>
          <p:nvPr>
            <p:ph type="sldNum" sz="quarter" idx="11"/>
          </p:nvPr>
        </p:nvSpPr>
        <p:spPr/>
        <p:txBody>
          <a:bodyPr/>
          <a:lstStyle/>
          <a:p>
            <a:fld id="{19755129-49AE-4A41-9597-34695D8D41C6}" type="slidenum">
              <a:rPr lang="en-EE" smtClean="0"/>
              <a:pPr/>
              <a:t>6</a:t>
            </a:fld>
            <a:endParaRPr lang="en-EE" dirty="0"/>
          </a:p>
        </p:txBody>
      </p:sp>
    </p:spTree>
    <p:extLst>
      <p:ext uri="{BB962C8B-B14F-4D97-AF65-F5344CB8AC3E}">
        <p14:creationId xmlns:p14="http://schemas.microsoft.com/office/powerpoint/2010/main" val="2169752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B83B9A1-9A5C-4FF6-38FF-C2DE194530A6}"/>
              </a:ext>
            </a:extLst>
          </p:cNvPr>
          <p:cNvSpPr>
            <a:spLocks noGrp="1"/>
          </p:cNvSpPr>
          <p:nvPr>
            <p:ph type="ctrTitle"/>
          </p:nvPr>
        </p:nvSpPr>
        <p:spPr>
          <a:xfrm>
            <a:off x="766763" y="1260330"/>
            <a:ext cx="10587037" cy="924070"/>
          </a:xfrm>
        </p:spPr>
        <p:txBody>
          <a:bodyPr/>
          <a:lstStyle/>
          <a:p>
            <a:r>
              <a:rPr lang="et-EE" dirty="0"/>
              <a:t>Ehitusõiguse põhimõtted</a:t>
            </a:r>
          </a:p>
        </p:txBody>
      </p:sp>
      <p:sp>
        <p:nvSpPr>
          <p:cNvPr id="3" name="Alapealkiri 2">
            <a:extLst>
              <a:ext uri="{FF2B5EF4-FFF2-40B4-BE49-F238E27FC236}">
                <a16:creationId xmlns:a16="http://schemas.microsoft.com/office/drawing/2014/main" id="{84E6ABC5-BBE1-A91B-C025-B17474C4FA64}"/>
              </a:ext>
            </a:extLst>
          </p:cNvPr>
          <p:cNvSpPr>
            <a:spLocks noGrp="1"/>
          </p:cNvSpPr>
          <p:nvPr>
            <p:ph type="subTitle" idx="1"/>
          </p:nvPr>
        </p:nvSpPr>
        <p:spPr>
          <a:xfrm>
            <a:off x="766763" y="2184400"/>
            <a:ext cx="10587037" cy="3413270"/>
          </a:xfrm>
        </p:spPr>
        <p:txBody>
          <a:bodyPr>
            <a:normAutofit/>
          </a:bodyPr>
          <a:lstStyle/>
          <a:p>
            <a:pPr marL="457200" indent="-457200" algn="just">
              <a:lnSpc>
                <a:spcPct val="100000"/>
              </a:lnSpc>
              <a:buFont typeface="Arial" panose="020B0604020202020204" pitchFamily="34" charset="0"/>
              <a:buChar char="•"/>
            </a:pPr>
            <a:r>
              <a:rPr lang="et-EE" b="1" dirty="0"/>
              <a:t>Hea ehitustava (</a:t>
            </a:r>
            <a:r>
              <a:rPr lang="et-EE" b="1" dirty="0" err="1"/>
              <a:t>EhS</a:t>
            </a:r>
            <a:r>
              <a:rPr lang="et-EE" b="1" dirty="0"/>
              <a:t> § 8)</a:t>
            </a:r>
          </a:p>
          <a:p>
            <a:pPr marL="457200" indent="-457200" algn="just">
              <a:lnSpc>
                <a:spcPct val="100000"/>
              </a:lnSpc>
              <a:buFont typeface="Arial" panose="020B0604020202020204" pitchFamily="34" charset="0"/>
              <a:buChar char="•"/>
            </a:pPr>
            <a:r>
              <a:rPr lang="et-EE" dirty="0"/>
              <a:t>Ehitis tuleb projekteerida ja ehitada ning korras hoida hea tava kohaselt. Head tava tuleb järgida ka muus käesoleva seadustikuga reguleeritud tegevuses.</a:t>
            </a:r>
          </a:p>
          <a:p>
            <a:pPr marL="457200" indent="-457200" algn="just">
              <a:lnSpc>
                <a:spcPct val="100000"/>
              </a:lnSpc>
              <a:buFont typeface="Arial" panose="020B0604020202020204" pitchFamily="34" charset="0"/>
              <a:buChar char="•"/>
            </a:pPr>
            <a:r>
              <a:rPr lang="et-EE" dirty="0"/>
              <a:t>Hea ehitustava kohandub kogu valdkonnale</a:t>
            </a:r>
          </a:p>
        </p:txBody>
      </p:sp>
      <p:sp>
        <p:nvSpPr>
          <p:cNvPr id="4" name="Slaidinumbri kohatäide 3">
            <a:extLst>
              <a:ext uri="{FF2B5EF4-FFF2-40B4-BE49-F238E27FC236}">
                <a16:creationId xmlns:a16="http://schemas.microsoft.com/office/drawing/2014/main" id="{10CB5DC5-7071-B65C-13BD-6CF22605F065}"/>
              </a:ext>
            </a:extLst>
          </p:cNvPr>
          <p:cNvSpPr>
            <a:spLocks noGrp="1"/>
          </p:cNvSpPr>
          <p:nvPr>
            <p:ph type="sldNum" sz="quarter" idx="11"/>
          </p:nvPr>
        </p:nvSpPr>
        <p:spPr/>
        <p:txBody>
          <a:bodyPr/>
          <a:lstStyle/>
          <a:p>
            <a:fld id="{19755129-49AE-4A41-9597-34695D8D41C6}" type="slidenum">
              <a:rPr lang="en-EE" smtClean="0"/>
              <a:pPr/>
              <a:t>7</a:t>
            </a:fld>
            <a:endParaRPr lang="en-EE" dirty="0"/>
          </a:p>
        </p:txBody>
      </p:sp>
    </p:spTree>
    <p:extLst>
      <p:ext uri="{BB962C8B-B14F-4D97-AF65-F5344CB8AC3E}">
        <p14:creationId xmlns:p14="http://schemas.microsoft.com/office/powerpoint/2010/main" val="2999439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DBAD7CA-20A5-248B-621B-F0847B2FC7BA}"/>
              </a:ext>
            </a:extLst>
          </p:cNvPr>
          <p:cNvSpPr>
            <a:spLocks noGrp="1"/>
          </p:cNvSpPr>
          <p:nvPr>
            <p:ph type="ctrTitle"/>
          </p:nvPr>
        </p:nvSpPr>
        <p:spPr>
          <a:xfrm>
            <a:off x="766763" y="1260330"/>
            <a:ext cx="10587037" cy="1025670"/>
          </a:xfrm>
        </p:spPr>
        <p:txBody>
          <a:bodyPr/>
          <a:lstStyle/>
          <a:p>
            <a:r>
              <a:rPr lang="et-EE" dirty="0"/>
              <a:t>Ehitusõiguse põhimõtted</a:t>
            </a:r>
          </a:p>
        </p:txBody>
      </p:sp>
      <p:sp>
        <p:nvSpPr>
          <p:cNvPr id="3" name="Alapealkiri 2">
            <a:extLst>
              <a:ext uri="{FF2B5EF4-FFF2-40B4-BE49-F238E27FC236}">
                <a16:creationId xmlns:a16="http://schemas.microsoft.com/office/drawing/2014/main" id="{D529D2E0-4304-3167-5257-D7DE9589C1D3}"/>
              </a:ext>
            </a:extLst>
          </p:cNvPr>
          <p:cNvSpPr>
            <a:spLocks noGrp="1"/>
          </p:cNvSpPr>
          <p:nvPr>
            <p:ph type="subTitle" idx="1"/>
          </p:nvPr>
        </p:nvSpPr>
        <p:spPr>
          <a:xfrm>
            <a:off x="766763" y="2489200"/>
            <a:ext cx="10587037" cy="3545840"/>
          </a:xfrm>
        </p:spPr>
        <p:txBody>
          <a:bodyPr>
            <a:normAutofit fontScale="25000" lnSpcReduction="20000"/>
          </a:bodyPr>
          <a:lstStyle/>
          <a:p>
            <a:pPr marL="285750" indent="-285750" algn="just">
              <a:lnSpc>
                <a:spcPct val="107000"/>
              </a:lnSpc>
              <a:spcAft>
                <a:spcPts val="800"/>
              </a:spcAft>
              <a:buFont typeface="Arial" panose="020B0604020202020204" pitchFamily="34" charset="0"/>
              <a:buChar char="•"/>
            </a:pPr>
            <a:r>
              <a:rPr lang="et-EE" sz="1800" kern="0" dirty="0">
                <a:solidFill>
                  <a:srgbClr val="0061AA"/>
                </a:solidFill>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r>
              <a:rPr lang="et-EE" sz="8000" b="1" dirty="0"/>
              <a:t>Ohutuse põhimõte (</a:t>
            </a:r>
            <a:r>
              <a:rPr lang="et-EE" sz="8000" b="1" dirty="0" err="1"/>
              <a:t>EhS</a:t>
            </a:r>
            <a:r>
              <a:rPr lang="et-EE" sz="8000" b="1" dirty="0"/>
              <a:t> § 8)</a:t>
            </a:r>
          </a:p>
          <a:p>
            <a:pPr marL="285750" indent="-285750" algn="just">
              <a:lnSpc>
                <a:spcPct val="107000"/>
              </a:lnSpc>
              <a:spcAft>
                <a:spcPts val="800"/>
              </a:spcAft>
              <a:buFont typeface="Arial" panose="020B0604020202020204" pitchFamily="34" charset="0"/>
              <a:buChar char="•"/>
            </a:pPr>
            <a:r>
              <a:rPr lang="et-EE" sz="8000" dirty="0"/>
              <a:t>Ehitis, ehitamine ja ehitise kasutamine ning ehitamisega seonduv muu tegevus peab olema ohutu. </a:t>
            </a:r>
          </a:p>
          <a:p>
            <a:pPr marL="285750" indent="-285750" algn="just">
              <a:lnSpc>
                <a:spcPct val="107000"/>
              </a:lnSpc>
              <a:spcAft>
                <a:spcPts val="800"/>
              </a:spcAft>
              <a:buFont typeface="Arial" panose="020B0604020202020204" pitchFamily="34" charset="0"/>
              <a:buChar char="•"/>
            </a:pPr>
            <a:r>
              <a:rPr lang="et-EE" sz="8000" dirty="0"/>
              <a:t>Ehitis, ehitamine ja ehitise kasutamine ning ehitamisega seonduv muu tegevus on ohutu, kui see ei põhjusta ohtu </a:t>
            </a:r>
            <a:r>
              <a:rPr lang="et-EE" sz="8000" b="1" dirty="0"/>
              <a:t>inimesele, varale, keskkonnale, riigi julgeolekule või riigikaitseobjektile. Ehitise ja ehitamise ohutus hõlmab loodus- ja kultuuriväärtuse kaitset ning asjakohasel juhul ka looma elu ja tervist.</a:t>
            </a:r>
          </a:p>
          <a:p>
            <a:pPr marL="1143000" indent="-1143000" algn="just">
              <a:lnSpc>
                <a:spcPct val="107000"/>
              </a:lnSpc>
              <a:spcAft>
                <a:spcPts val="800"/>
              </a:spcAft>
              <a:buFont typeface="Arial" panose="020B0604020202020204" pitchFamily="34" charset="0"/>
              <a:buChar char="•"/>
            </a:pPr>
            <a:r>
              <a:rPr lang="et-EE" sz="8000" dirty="0"/>
              <a:t>Alus lammutusettekirjutuseks võib  seisneda ohus</a:t>
            </a:r>
          </a:p>
          <a:p>
            <a:pPr>
              <a:lnSpc>
                <a:spcPct val="107000"/>
              </a:lnSpc>
              <a:spcAft>
                <a:spcPts val="800"/>
              </a:spcAft>
            </a:pPr>
            <a:r>
              <a:rPr lang="et-EE" dirty="0"/>
              <a:t> </a:t>
            </a:r>
          </a:p>
          <a:p>
            <a:pPr algn="just"/>
            <a:endParaRPr lang="et-EE" dirty="0"/>
          </a:p>
        </p:txBody>
      </p:sp>
      <p:sp>
        <p:nvSpPr>
          <p:cNvPr id="4" name="Slaidinumbri kohatäide 3">
            <a:extLst>
              <a:ext uri="{FF2B5EF4-FFF2-40B4-BE49-F238E27FC236}">
                <a16:creationId xmlns:a16="http://schemas.microsoft.com/office/drawing/2014/main" id="{D5D83F78-A12E-61DF-4478-BF4D6BA011AC}"/>
              </a:ext>
            </a:extLst>
          </p:cNvPr>
          <p:cNvSpPr>
            <a:spLocks noGrp="1"/>
          </p:cNvSpPr>
          <p:nvPr>
            <p:ph type="sldNum" sz="quarter" idx="11"/>
          </p:nvPr>
        </p:nvSpPr>
        <p:spPr/>
        <p:txBody>
          <a:bodyPr/>
          <a:lstStyle/>
          <a:p>
            <a:fld id="{19755129-49AE-4A41-9597-34695D8D41C6}" type="slidenum">
              <a:rPr lang="en-EE" smtClean="0"/>
              <a:pPr/>
              <a:t>8</a:t>
            </a:fld>
            <a:endParaRPr lang="en-EE" dirty="0"/>
          </a:p>
        </p:txBody>
      </p:sp>
    </p:spTree>
    <p:extLst>
      <p:ext uri="{BB962C8B-B14F-4D97-AF65-F5344CB8AC3E}">
        <p14:creationId xmlns:p14="http://schemas.microsoft.com/office/powerpoint/2010/main" val="166081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114F289-46C9-6EDD-7305-61D43F29DF06}"/>
              </a:ext>
            </a:extLst>
          </p:cNvPr>
          <p:cNvSpPr>
            <a:spLocks noGrp="1"/>
          </p:cNvSpPr>
          <p:nvPr>
            <p:ph type="ctrTitle"/>
          </p:nvPr>
        </p:nvSpPr>
        <p:spPr>
          <a:xfrm>
            <a:off x="766763" y="1260330"/>
            <a:ext cx="10587037" cy="1025670"/>
          </a:xfrm>
        </p:spPr>
        <p:txBody>
          <a:bodyPr/>
          <a:lstStyle/>
          <a:p>
            <a:r>
              <a:rPr lang="et-EE" dirty="0"/>
              <a:t>Ehitusõiguse põhimõtted</a:t>
            </a:r>
          </a:p>
        </p:txBody>
      </p:sp>
      <p:sp>
        <p:nvSpPr>
          <p:cNvPr id="3" name="Alapealkiri 2">
            <a:extLst>
              <a:ext uri="{FF2B5EF4-FFF2-40B4-BE49-F238E27FC236}">
                <a16:creationId xmlns:a16="http://schemas.microsoft.com/office/drawing/2014/main" id="{1C170865-6331-42EB-D573-20B1BFA2E578}"/>
              </a:ext>
            </a:extLst>
          </p:cNvPr>
          <p:cNvSpPr>
            <a:spLocks noGrp="1"/>
          </p:cNvSpPr>
          <p:nvPr>
            <p:ph type="subTitle" idx="1"/>
          </p:nvPr>
        </p:nvSpPr>
        <p:spPr>
          <a:xfrm>
            <a:off x="766763" y="2438400"/>
            <a:ext cx="10587037" cy="3159270"/>
          </a:xfrm>
        </p:spPr>
        <p:txBody>
          <a:bodyPr>
            <a:normAutofit lnSpcReduction="10000"/>
          </a:bodyPr>
          <a:lstStyle/>
          <a:p>
            <a:pPr algn="l"/>
            <a:r>
              <a:rPr lang="et-EE" dirty="0"/>
              <a:t>Keskkonnasäästlikkuse põhimõte (</a:t>
            </a:r>
            <a:r>
              <a:rPr lang="et-EE" dirty="0" err="1"/>
              <a:t>EhS</a:t>
            </a:r>
            <a:r>
              <a:rPr lang="et-EE" dirty="0"/>
              <a:t> § 9)</a:t>
            </a:r>
          </a:p>
          <a:p>
            <a:pPr algn="just"/>
            <a:r>
              <a:rPr lang="et-EE" dirty="0"/>
              <a:t>Ehitis, ehitamine ja ehitise kasutamine peab olema võimalikult keskkonnasäästlik, sealhulgas tuleb ehitamisel säästlikult kasutada loodusvarasid.</a:t>
            </a:r>
          </a:p>
          <a:p>
            <a:pPr algn="l"/>
            <a:r>
              <a:rPr lang="et-EE" dirty="0"/>
              <a:t>Asjatundlikkuse põhimõte (</a:t>
            </a:r>
            <a:r>
              <a:rPr lang="et-EE" dirty="0" err="1"/>
              <a:t>EhS</a:t>
            </a:r>
            <a:r>
              <a:rPr lang="et-EE" dirty="0"/>
              <a:t> § 10)</a:t>
            </a:r>
          </a:p>
          <a:p>
            <a:pPr marL="457200" indent="-457200" algn="l">
              <a:buFont typeface="Arial" panose="020B0604020202020204" pitchFamily="34" charset="0"/>
              <a:buChar char="•"/>
            </a:pPr>
            <a:r>
              <a:rPr lang="et-EE" dirty="0"/>
              <a:t>Hõlmab </a:t>
            </a:r>
            <a:r>
              <a:rPr lang="et-EE" sz="2800" dirty="0"/>
              <a:t>nõuetele vastavat ehitamist ja hoolsus- ja selgitamiskohustust</a:t>
            </a:r>
          </a:p>
          <a:p>
            <a:pPr algn="just"/>
            <a:endParaRPr lang="et-EE" dirty="0"/>
          </a:p>
        </p:txBody>
      </p:sp>
      <p:sp>
        <p:nvSpPr>
          <p:cNvPr id="4" name="Slaidinumbri kohatäide 3">
            <a:extLst>
              <a:ext uri="{FF2B5EF4-FFF2-40B4-BE49-F238E27FC236}">
                <a16:creationId xmlns:a16="http://schemas.microsoft.com/office/drawing/2014/main" id="{B41BCF22-0383-2040-F80D-85B69D65ADF5}"/>
              </a:ext>
            </a:extLst>
          </p:cNvPr>
          <p:cNvSpPr>
            <a:spLocks noGrp="1"/>
          </p:cNvSpPr>
          <p:nvPr>
            <p:ph type="sldNum" sz="quarter" idx="11"/>
          </p:nvPr>
        </p:nvSpPr>
        <p:spPr/>
        <p:txBody>
          <a:bodyPr/>
          <a:lstStyle/>
          <a:p>
            <a:fld id="{19755129-49AE-4A41-9597-34695D8D41C6}" type="slidenum">
              <a:rPr lang="en-EE" smtClean="0"/>
              <a:pPr/>
              <a:t>9</a:t>
            </a:fld>
            <a:endParaRPr lang="en-EE" dirty="0"/>
          </a:p>
        </p:txBody>
      </p:sp>
    </p:spTree>
    <p:extLst>
      <p:ext uri="{BB962C8B-B14F-4D97-AF65-F5344CB8AC3E}">
        <p14:creationId xmlns:p14="http://schemas.microsoft.com/office/powerpoint/2010/main" val="238237362"/>
      </p:ext>
    </p:extLst>
  </p:cSld>
  <p:clrMapOvr>
    <a:masterClrMapping/>
  </p:clrMapOvr>
</p:sld>
</file>

<file path=ppt/theme/theme1.xml><?xml version="1.0" encoding="utf-8"?>
<a:theme xmlns:a="http://schemas.openxmlformats.org/drawingml/2006/main" name="Valge">
  <a:themeElements>
    <a:clrScheme name="Custom 1">
      <a:dk1>
        <a:srgbClr val="003087"/>
      </a:dk1>
      <a:lt1>
        <a:srgbClr val="FFFFFF"/>
      </a:lt1>
      <a:dk2>
        <a:srgbClr val="272727"/>
      </a:dk2>
      <a:lt2>
        <a:srgbClr val="E7E6E6"/>
      </a:lt2>
      <a:accent1>
        <a:srgbClr val="003087"/>
      </a:accent1>
      <a:accent2>
        <a:srgbClr val="F0A320"/>
      </a:accent2>
      <a:accent3>
        <a:srgbClr val="006EB5"/>
      </a:accent3>
      <a:accent4>
        <a:srgbClr val="90C8E8"/>
      </a:accent4>
      <a:accent5>
        <a:srgbClr val="E76000"/>
      </a:accent5>
      <a:accent6>
        <a:srgbClr val="B9D9EB"/>
      </a:accent6>
      <a:hlink>
        <a:srgbClr val="003087"/>
      </a:hlink>
      <a:folHlink>
        <a:srgbClr val="003087"/>
      </a:folHlink>
    </a:clrScheme>
    <a:fontScheme name="Roboto">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inine">
  <a:themeElements>
    <a:clrScheme name="Custom 1">
      <a:dk1>
        <a:srgbClr val="FFFFFF"/>
      </a:dk1>
      <a:lt1>
        <a:srgbClr val="003087"/>
      </a:lt1>
      <a:dk2>
        <a:srgbClr val="FFFFFF"/>
      </a:dk2>
      <a:lt2>
        <a:srgbClr val="003087"/>
      </a:lt2>
      <a:accent1>
        <a:srgbClr val="FFFFFF"/>
      </a:accent1>
      <a:accent2>
        <a:srgbClr val="F0A320"/>
      </a:accent2>
      <a:accent3>
        <a:srgbClr val="006EB5"/>
      </a:accent3>
      <a:accent4>
        <a:srgbClr val="90C8E8"/>
      </a:accent4>
      <a:accent5>
        <a:srgbClr val="E76000"/>
      </a:accent5>
      <a:accent6>
        <a:srgbClr val="B9D9EB"/>
      </a:accent6>
      <a:hlink>
        <a:srgbClr val="003087"/>
      </a:hlink>
      <a:folHlink>
        <a:srgbClr val="003087"/>
      </a:folHlink>
    </a:clrScheme>
    <a:fontScheme name="Roboto">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rgbClr val="003087"/>
    </a:dk1>
    <a:lt1>
      <a:srgbClr val="FFFFFF"/>
    </a:lt1>
    <a:dk2>
      <a:srgbClr val="272727"/>
    </a:dk2>
    <a:lt2>
      <a:srgbClr val="E7E6E6"/>
    </a:lt2>
    <a:accent1>
      <a:srgbClr val="003087"/>
    </a:accent1>
    <a:accent2>
      <a:srgbClr val="F0A320"/>
    </a:accent2>
    <a:accent3>
      <a:srgbClr val="006EB5"/>
    </a:accent3>
    <a:accent4>
      <a:srgbClr val="90C8E8"/>
    </a:accent4>
    <a:accent5>
      <a:srgbClr val="E76000"/>
    </a:accent5>
    <a:accent6>
      <a:srgbClr val="B9D9EB"/>
    </a:accent6>
    <a:hlink>
      <a:srgbClr val="003087"/>
    </a:hlink>
    <a:folHlink>
      <a:srgbClr val="003087"/>
    </a:folHlink>
  </a:clrScheme>
</a:themeOverride>
</file>

<file path=ppt/theme/themeOverride2.xml><?xml version="1.0" encoding="utf-8"?>
<a:themeOverride xmlns:a="http://schemas.openxmlformats.org/drawingml/2006/main">
  <a:clrScheme name="Custom 1">
    <a:dk1>
      <a:srgbClr val="003087"/>
    </a:dk1>
    <a:lt1>
      <a:srgbClr val="FFFFFF"/>
    </a:lt1>
    <a:dk2>
      <a:srgbClr val="272727"/>
    </a:dk2>
    <a:lt2>
      <a:srgbClr val="E7E6E6"/>
    </a:lt2>
    <a:accent1>
      <a:srgbClr val="003087"/>
    </a:accent1>
    <a:accent2>
      <a:srgbClr val="F0A320"/>
    </a:accent2>
    <a:accent3>
      <a:srgbClr val="006EB5"/>
    </a:accent3>
    <a:accent4>
      <a:srgbClr val="90C8E8"/>
    </a:accent4>
    <a:accent5>
      <a:srgbClr val="E76000"/>
    </a:accent5>
    <a:accent6>
      <a:srgbClr val="B9D9EB"/>
    </a:accent6>
    <a:hlink>
      <a:srgbClr val="003087"/>
    </a:hlink>
    <a:folHlink>
      <a:srgbClr val="003087"/>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BA6EA81E84038845B3A77C25BAC98F89" ma:contentTypeVersion="1" ma:contentTypeDescription="Loo uus dokument" ma:contentTypeScope="" ma:versionID="46fe92ddcf871a9ce15ccb608edfd66e">
  <xsd:schema xmlns:xsd="http://www.w3.org/2001/XMLSchema" xmlns:xs="http://www.w3.org/2001/XMLSchema" xmlns:p="http://schemas.microsoft.com/office/2006/metadata/properties" xmlns:ns2="1a8f620c-7abe-45c8-a153-23d666386c61" targetNamespace="http://schemas.microsoft.com/office/2006/metadata/properties" ma:root="true" ma:fieldsID="9532fe5c58ee3bc34dfb2652a909405f" ns2:_="">
    <xsd:import namespace="1a8f620c-7abe-45c8-a153-23d666386c6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f620c-7abe-45c8-a153-23d666386c61" elementFormDefault="qualified">
    <xsd:import namespace="http://schemas.microsoft.com/office/2006/documentManagement/types"/>
    <xsd:import namespace="http://schemas.microsoft.com/office/infopath/2007/PartnerControls"/>
    <xsd:element name="SharedWithUsers" ma:index="8" nillable="true" ma:displayName="Ühiskasutuse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1325AC-A3A9-46E3-86B3-C5EDF5B612D4}">
  <ds:schemaRefs>
    <ds:schemaRef ds:uri="http://www.w3.org/XML/1998/namespac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1a8f620c-7abe-45c8-a153-23d666386c61"/>
  </ds:schemaRefs>
</ds:datastoreItem>
</file>

<file path=customXml/itemProps2.xml><?xml version="1.0" encoding="utf-8"?>
<ds:datastoreItem xmlns:ds="http://schemas.openxmlformats.org/officeDocument/2006/customXml" ds:itemID="{C112ED54-1EA7-4938-9BFA-BB23EA6B7A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8f620c-7abe-45c8-a153-23d666386c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C6D131-3CA7-4E0C-BC8B-ED50F71F64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2880</TotalTime>
  <Words>1456</Words>
  <Application>Microsoft Office PowerPoint</Application>
  <PresentationFormat>Laiekraan</PresentationFormat>
  <Paragraphs>95</Paragraphs>
  <Slides>20</Slides>
  <Notes>0</Notes>
  <HiddenSlides>0</HiddenSlides>
  <MMClips>0</MMClips>
  <ScaleCrop>false</ScaleCrop>
  <HeadingPairs>
    <vt:vector size="6" baseType="variant">
      <vt:variant>
        <vt:lpstr>Kasutatud fondid</vt:lpstr>
      </vt:variant>
      <vt:variant>
        <vt:i4>3</vt:i4>
      </vt:variant>
      <vt:variant>
        <vt:lpstr>Kujundus</vt:lpstr>
      </vt:variant>
      <vt:variant>
        <vt:i4>2</vt:i4>
      </vt:variant>
      <vt:variant>
        <vt:lpstr>Slaidipealkirjad</vt:lpstr>
      </vt:variant>
      <vt:variant>
        <vt:i4>20</vt:i4>
      </vt:variant>
    </vt:vector>
  </HeadingPairs>
  <TitlesOfParts>
    <vt:vector size="25" baseType="lpstr">
      <vt:lpstr>Arial</vt:lpstr>
      <vt:lpstr>Calibri</vt:lpstr>
      <vt:lpstr>Roboto Light</vt:lpstr>
      <vt:lpstr>Valge</vt:lpstr>
      <vt:lpstr>Sinine</vt:lpstr>
      <vt:lpstr>Vaba ehitustegevuse reguleerimine</vt:lpstr>
      <vt:lpstr>Millised ehitised</vt:lpstr>
      <vt:lpstr>Ehitusõiguse lähtekohad</vt:lpstr>
      <vt:lpstr>Varasem regulatsioon ehitusseaduses kuni 30.06.2015</vt:lpstr>
      <vt:lpstr>Kehtiv regulatsioon</vt:lpstr>
      <vt:lpstr>Ehitusõiguse kohaldamisala</vt:lpstr>
      <vt:lpstr>Ehitusõiguse põhimõtted</vt:lpstr>
      <vt:lpstr>Ehitusõiguse põhimõtted</vt:lpstr>
      <vt:lpstr>Ehitusõiguse põhimõtted</vt:lpstr>
      <vt:lpstr>Nõuded ehitise kasutamisele ja korrashoiule</vt:lpstr>
      <vt:lpstr>Ehitisele esitatavad nõuded (EhS § 11)</vt:lpstr>
      <vt:lpstr>Ehitamisele esitatavad nõuded (EhS § 12)</vt:lpstr>
      <vt:lpstr>§ 132.  Riikliku järelevalve erisused</vt:lpstr>
      <vt:lpstr>Riigikohtu lahend 21.11.2022 3-19-2398</vt:lpstr>
      <vt:lpstr>Riigikohtu lahend 26.11.2002 3-3-1-64-02</vt:lpstr>
      <vt:lpstr>Riigikohtu lahend 15.04.2021 13-18-2022</vt:lpstr>
      <vt:lpstr>Omaniku kohustused (EhS § 19)</vt:lpstr>
      <vt:lpstr>Lisas nimetamata ehitised</vt:lpstr>
      <vt:lpstr>Lisas nimetamata ehitised</vt:lpstr>
      <vt:lpstr>Tänan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Karli Jaanson</dc:creator>
  <cp:lastModifiedBy>Ülle Reidi</cp:lastModifiedBy>
  <cp:revision>37</cp:revision>
  <dcterms:created xsi:type="dcterms:W3CDTF">2024-02-04T14:28:20Z</dcterms:created>
  <dcterms:modified xsi:type="dcterms:W3CDTF">2024-09-20T11:53:16Z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0x010100BA6EA81E84038845B3A77C25BAC98F89</vt:lpwstr>
  </property>
</Properties>
</file>