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1_93881800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EB16F73-D856-FDFA-8966-95DDD19569BB}" name="ingrid.aasoja-zverev@maaruum.ee" initials="in" userId="S::urn:spo:guest#ingrid.aasoja-zverev@maaruum.ee::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A76D70-8B1B-452E-9120-A9F9E7CD3C6B}" v="1" dt="2026-05-05T19:20:20.7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759" autoAdjust="0"/>
    <p:restoredTop sz="94660"/>
  </p:normalViewPr>
  <p:slideViewPr>
    <p:cSldViewPr snapToGrid="0">
      <p:cViewPr varScale="1">
        <p:scale>
          <a:sx n="199" d="100"/>
          <a:sy n="199" d="100"/>
        </p:scale>
        <p:origin x="1426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var.pihlapuu" userId="467c5dfe-e333-4ea5-833f-6c606d9c3a15" providerId="ADAL" clId="{32735EB9-1389-45AF-B01A-FE341AF468AF}"/>
    <pc:docChg chg="undo custSel modSld">
      <pc:chgData name="alvar.pihlapuu" userId="467c5dfe-e333-4ea5-833f-6c606d9c3a15" providerId="ADAL" clId="{32735EB9-1389-45AF-B01A-FE341AF468AF}" dt="2026-05-05T19:23:36.391" v="158" actId="20577"/>
      <pc:docMkLst>
        <pc:docMk/>
      </pc:docMkLst>
      <pc:sldChg chg="modSp mod modCm">
        <pc:chgData name="alvar.pihlapuu" userId="467c5dfe-e333-4ea5-833f-6c606d9c3a15" providerId="ADAL" clId="{32735EB9-1389-45AF-B01A-FE341AF468AF}" dt="2026-05-05T19:23:36.391" v="158" actId="20577"/>
        <pc:sldMkLst>
          <pc:docMk/>
          <pc:sldMk cId="2475169792" sldId="257"/>
        </pc:sldMkLst>
        <pc:spChg chg="mod">
          <ac:chgData name="alvar.pihlapuu" userId="467c5dfe-e333-4ea5-833f-6c606d9c3a15" providerId="ADAL" clId="{32735EB9-1389-45AF-B01A-FE341AF468AF}" dt="2026-05-05T19:21:40.242" v="100" actId="790"/>
          <ac:spMkLst>
            <pc:docMk/>
            <pc:sldMk cId="2475169792" sldId="257"/>
            <ac:spMk id="13" creationId="{5B9AE101-EE6C-E055-1676-E8397DA4726D}"/>
          </ac:spMkLst>
        </pc:spChg>
        <pc:spChg chg="mod">
          <ac:chgData name="alvar.pihlapuu" userId="467c5dfe-e333-4ea5-833f-6c606d9c3a15" providerId="ADAL" clId="{32735EB9-1389-45AF-B01A-FE341AF468AF}" dt="2026-05-05T19:23:36.391" v="158" actId="20577"/>
          <ac:spMkLst>
            <pc:docMk/>
            <pc:sldMk cId="2475169792" sldId="257"/>
            <ac:spMk id="18" creationId="{25A01861-2F7F-B621-759F-34FC750CC935}"/>
          </ac:spMkLst>
        </pc:spChg>
        <pc:spChg chg="mod">
          <ac:chgData name="alvar.pihlapuu" userId="467c5dfe-e333-4ea5-833f-6c606d9c3a15" providerId="ADAL" clId="{32735EB9-1389-45AF-B01A-FE341AF468AF}" dt="2026-05-05T19:12:23.289" v="47" actId="14100"/>
          <ac:spMkLst>
            <pc:docMk/>
            <pc:sldMk cId="2475169792" sldId="257"/>
            <ac:spMk id="24" creationId="{6CE9C259-534A-E7FD-3A15-D986EAACBCA9}"/>
          </ac:spMkLst>
        </pc:spChg>
        <pc:spChg chg="mod">
          <ac:chgData name="alvar.pihlapuu" userId="467c5dfe-e333-4ea5-833f-6c606d9c3a15" providerId="ADAL" clId="{32735EB9-1389-45AF-B01A-FE341AF468AF}" dt="2026-05-05T19:21:40.242" v="100" actId="790"/>
          <ac:spMkLst>
            <pc:docMk/>
            <pc:sldMk cId="2475169792" sldId="257"/>
            <ac:spMk id="25" creationId="{855BE87A-1EDE-78AD-498B-778040D6ED16}"/>
          </ac:spMkLst>
        </pc:spChg>
        <pc:spChg chg="mod">
          <ac:chgData name="alvar.pihlapuu" userId="467c5dfe-e333-4ea5-833f-6c606d9c3a15" providerId="ADAL" clId="{32735EB9-1389-45AF-B01A-FE341AF468AF}" dt="2026-05-05T19:21:40.242" v="100" actId="790"/>
          <ac:spMkLst>
            <pc:docMk/>
            <pc:sldMk cId="2475169792" sldId="257"/>
            <ac:spMk id="26" creationId="{DCAD4681-B1F0-AA6A-361B-964343B05466}"/>
          </ac:spMkLst>
        </pc:spChg>
        <pc:spChg chg="mod">
          <ac:chgData name="alvar.pihlapuu" userId="467c5dfe-e333-4ea5-833f-6c606d9c3a15" providerId="ADAL" clId="{32735EB9-1389-45AF-B01A-FE341AF468AF}" dt="2026-05-05T19:21:40.242" v="100" actId="790"/>
          <ac:spMkLst>
            <pc:docMk/>
            <pc:sldMk cId="2475169792" sldId="257"/>
            <ac:spMk id="29" creationId="{305EABF6-01D2-4946-F403-5D51E100B082}"/>
          </ac:spMkLst>
        </pc:spChg>
        <pc:spChg chg="mod">
          <ac:chgData name="alvar.pihlapuu" userId="467c5dfe-e333-4ea5-833f-6c606d9c3a15" providerId="ADAL" clId="{32735EB9-1389-45AF-B01A-FE341AF468AF}" dt="2026-05-05T19:21:40.242" v="100" actId="790"/>
          <ac:spMkLst>
            <pc:docMk/>
            <pc:sldMk cId="2475169792" sldId="257"/>
            <ac:spMk id="30" creationId="{F9B5F199-F33E-C2D6-4692-D2624DCD2AC8}"/>
          </ac:spMkLst>
        </pc:spChg>
        <pc:spChg chg="mod">
          <ac:chgData name="alvar.pihlapuu" userId="467c5dfe-e333-4ea5-833f-6c606d9c3a15" providerId="ADAL" clId="{32735EB9-1389-45AF-B01A-FE341AF468AF}" dt="2026-05-05T19:14:25.572" v="79" actId="20577"/>
          <ac:spMkLst>
            <pc:docMk/>
            <pc:sldMk cId="2475169792" sldId="257"/>
            <ac:spMk id="42" creationId="{8BF404F6-2C49-7EC2-A4F2-DC94FC679C40}"/>
          </ac:spMkLst>
        </pc:spChg>
        <pc:spChg chg="mod">
          <ac:chgData name="alvar.pihlapuu" userId="467c5dfe-e333-4ea5-833f-6c606d9c3a15" providerId="ADAL" clId="{32735EB9-1389-45AF-B01A-FE341AF468AF}" dt="2026-05-05T19:21:40.242" v="100" actId="790"/>
          <ac:spMkLst>
            <pc:docMk/>
            <pc:sldMk cId="2475169792" sldId="257"/>
            <ac:spMk id="48" creationId="{C4F2CF4A-CE3A-BE96-4CD7-7837981EDC19}"/>
          </ac:spMkLst>
        </pc:spChg>
        <pc:spChg chg="mod">
          <ac:chgData name="alvar.pihlapuu" userId="467c5dfe-e333-4ea5-833f-6c606d9c3a15" providerId="ADAL" clId="{32735EB9-1389-45AF-B01A-FE341AF468AF}" dt="2026-05-05T19:21:40.242" v="100" actId="790"/>
          <ac:spMkLst>
            <pc:docMk/>
            <pc:sldMk cId="2475169792" sldId="257"/>
            <ac:spMk id="49" creationId="{3D015911-C15F-87CC-F5F9-11167E3A456B}"/>
          </ac:spMkLst>
        </pc:spChg>
        <pc:spChg chg="mod">
          <ac:chgData name="alvar.pihlapuu" userId="467c5dfe-e333-4ea5-833f-6c606d9c3a15" providerId="ADAL" clId="{32735EB9-1389-45AF-B01A-FE341AF468AF}" dt="2026-05-05T19:21:40.242" v="100" actId="790"/>
          <ac:spMkLst>
            <pc:docMk/>
            <pc:sldMk cId="2475169792" sldId="257"/>
            <ac:spMk id="54" creationId="{2D7A3007-1CFF-9488-CFC2-777E45BF6622}"/>
          </ac:spMkLst>
        </pc:spChg>
        <pc:spChg chg="mod">
          <ac:chgData name="alvar.pihlapuu" userId="467c5dfe-e333-4ea5-833f-6c606d9c3a15" providerId="ADAL" clId="{32735EB9-1389-45AF-B01A-FE341AF468AF}" dt="2026-05-05T19:21:40.242" v="100" actId="790"/>
          <ac:spMkLst>
            <pc:docMk/>
            <pc:sldMk cId="2475169792" sldId="257"/>
            <ac:spMk id="66" creationId="{35FB58B9-4738-53AB-C451-A2EBB0501C44}"/>
          </ac:spMkLst>
        </pc:spChg>
        <pc:spChg chg="mod">
          <ac:chgData name="alvar.pihlapuu" userId="467c5dfe-e333-4ea5-833f-6c606d9c3a15" providerId="ADAL" clId="{32735EB9-1389-45AF-B01A-FE341AF468AF}" dt="2026-05-05T19:23:24.656" v="157" actId="1076"/>
          <ac:spMkLst>
            <pc:docMk/>
            <pc:sldMk cId="2475169792" sldId="257"/>
            <ac:spMk id="72" creationId="{B39C4C96-E546-80AB-89EB-6EC7981420B0}"/>
          </ac:spMkLst>
        </pc:spChg>
        <pc:spChg chg="mod">
          <ac:chgData name="alvar.pihlapuu" userId="467c5dfe-e333-4ea5-833f-6c606d9c3a15" providerId="ADAL" clId="{32735EB9-1389-45AF-B01A-FE341AF468AF}" dt="2026-05-05T19:23:12.656" v="155" actId="1076"/>
          <ac:spMkLst>
            <pc:docMk/>
            <pc:sldMk cId="2475169792" sldId="257"/>
            <ac:spMk id="74" creationId="{18AE0B96-2AA2-5547-5CF9-5A8253B36E3A}"/>
          </ac:spMkLst>
        </pc:spChg>
        <pc:spChg chg="mod">
          <ac:chgData name="alvar.pihlapuu" userId="467c5dfe-e333-4ea5-833f-6c606d9c3a15" providerId="ADAL" clId="{32735EB9-1389-45AF-B01A-FE341AF468AF}" dt="2026-05-05T19:22:59.581" v="153" actId="14100"/>
          <ac:spMkLst>
            <pc:docMk/>
            <pc:sldMk cId="2475169792" sldId="257"/>
            <ac:spMk id="76" creationId="{89A725BA-093D-52F6-0473-A3DF10CDC7CC}"/>
          </ac:spMkLst>
        </pc:spChg>
        <pc:spChg chg="mod">
          <ac:chgData name="alvar.pihlapuu" userId="467c5dfe-e333-4ea5-833f-6c606d9c3a15" providerId="ADAL" clId="{32735EB9-1389-45AF-B01A-FE341AF468AF}" dt="2026-05-05T19:20:54.321" v="92" actId="14100"/>
          <ac:spMkLst>
            <pc:docMk/>
            <pc:sldMk cId="2475169792" sldId="257"/>
            <ac:spMk id="80" creationId="{4CC6BF58-F9FF-7FE9-9893-9AF19EF14826}"/>
          </ac:spMkLst>
        </pc:spChg>
        <pc:spChg chg="mod">
          <ac:chgData name="alvar.pihlapuu" userId="467c5dfe-e333-4ea5-833f-6c606d9c3a15" providerId="ADAL" clId="{32735EB9-1389-45AF-B01A-FE341AF468AF}" dt="2026-05-05T19:21:40.242" v="100" actId="790"/>
          <ac:spMkLst>
            <pc:docMk/>
            <pc:sldMk cId="2475169792" sldId="257"/>
            <ac:spMk id="93" creationId="{844F3E54-74F3-1966-0B96-275D1EF918C3}"/>
          </ac:spMkLst>
        </pc:spChg>
        <pc:spChg chg="mod">
          <ac:chgData name="alvar.pihlapuu" userId="467c5dfe-e333-4ea5-833f-6c606d9c3a15" providerId="ADAL" clId="{32735EB9-1389-45AF-B01A-FE341AF468AF}" dt="2026-05-05T19:20:57.599" v="93" actId="14100"/>
          <ac:spMkLst>
            <pc:docMk/>
            <pc:sldMk cId="2475169792" sldId="257"/>
            <ac:spMk id="144" creationId="{4FE7EFDE-0B2F-C4A2-3F3B-A1B953C848C8}"/>
          </ac:spMkLst>
        </pc:spChg>
        <pc:spChg chg="mod">
          <ac:chgData name="alvar.pihlapuu" userId="467c5dfe-e333-4ea5-833f-6c606d9c3a15" providerId="ADAL" clId="{32735EB9-1389-45AF-B01A-FE341AF468AF}" dt="2026-05-05T19:21:00.637" v="94" actId="14100"/>
          <ac:spMkLst>
            <pc:docMk/>
            <pc:sldMk cId="2475169792" sldId="257"/>
            <ac:spMk id="146" creationId="{BE59754C-324D-1B09-ED9C-B2AD31078500}"/>
          </ac:spMkLst>
        </pc:spChg>
        <pc:cxnChg chg="mod">
          <ac:chgData name="alvar.pihlapuu" userId="467c5dfe-e333-4ea5-833f-6c606d9c3a15" providerId="ADAL" clId="{32735EB9-1389-45AF-B01A-FE341AF468AF}" dt="2026-05-05T19:22:50.131" v="150" actId="14100"/>
          <ac:cxnSpMkLst>
            <pc:docMk/>
            <pc:sldMk cId="2475169792" sldId="257"/>
            <ac:cxnSpMk id="20" creationId="{1BB8C181-001D-F681-52C7-956FD36D12CE}"/>
          </ac:cxnSpMkLst>
        </pc:cxnChg>
        <pc:cxnChg chg="mod">
          <ac:chgData name="alvar.pihlapuu" userId="467c5dfe-e333-4ea5-833f-6c606d9c3a15" providerId="ADAL" clId="{32735EB9-1389-45AF-B01A-FE341AF468AF}" dt="2026-05-05T19:21:19.079" v="99" actId="14100"/>
          <ac:cxnSpMkLst>
            <pc:docMk/>
            <pc:sldMk cId="2475169792" sldId="257"/>
            <ac:cxnSpMk id="27" creationId="{8D2ADD3E-045D-90C7-1ABF-CE60323BD89A}"/>
          </ac:cxnSpMkLst>
        </pc:cxnChg>
        <pc:cxnChg chg="mod">
          <ac:chgData name="alvar.pihlapuu" userId="467c5dfe-e333-4ea5-833f-6c606d9c3a15" providerId="ADAL" clId="{32735EB9-1389-45AF-B01A-FE341AF468AF}" dt="2026-05-05T19:23:24.656" v="157" actId="1076"/>
          <ac:cxnSpMkLst>
            <pc:docMk/>
            <pc:sldMk cId="2475169792" sldId="257"/>
            <ac:cxnSpMk id="73" creationId="{0C1C4E61-B2C5-FD9C-92B6-A4BFF6BA69C7}"/>
          </ac:cxnSpMkLst>
        </pc:cxnChg>
        <pc:cxnChg chg="mod">
          <ac:chgData name="alvar.pihlapuu" userId="467c5dfe-e333-4ea5-833f-6c606d9c3a15" providerId="ADAL" clId="{32735EB9-1389-45AF-B01A-FE341AF468AF}" dt="2026-05-05T19:23:12.656" v="155" actId="1076"/>
          <ac:cxnSpMkLst>
            <pc:docMk/>
            <pc:sldMk cId="2475169792" sldId="257"/>
            <ac:cxnSpMk id="75" creationId="{B49E571B-3670-C2BD-EFE5-FF69F046FCEB}"/>
          </ac:cxnSpMkLst>
        </pc:cxnChg>
        <pc:cxnChg chg="mod">
          <ac:chgData name="alvar.pihlapuu" userId="467c5dfe-e333-4ea5-833f-6c606d9c3a15" providerId="ADAL" clId="{32735EB9-1389-45AF-B01A-FE341AF468AF}" dt="2026-05-05T19:22:59.581" v="153" actId="14100"/>
          <ac:cxnSpMkLst>
            <pc:docMk/>
            <pc:sldMk cId="2475169792" sldId="257"/>
            <ac:cxnSpMk id="77" creationId="{04CF1763-F206-FD7C-E548-027A7B94954B}"/>
          </ac:cxnSpMkLst>
        </pc:cxnChg>
        <pc:cxnChg chg="mod">
          <ac:chgData name="alvar.pihlapuu" userId="467c5dfe-e333-4ea5-833f-6c606d9c3a15" providerId="ADAL" clId="{32735EB9-1389-45AF-B01A-FE341AF468AF}" dt="2026-05-05T19:20:32.693" v="87" actId="14100"/>
          <ac:cxnSpMkLst>
            <pc:docMk/>
            <pc:sldMk cId="2475169792" sldId="257"/>
            <ac:cxnSpMk id="81" creationId="{CC4F3DFA-DE71-A309-123C-A0C0276B3016}"/>
          </ac:cxnSpMkLst>
        </pc:cxnChg>
        <pc:cxnChg chg="mod">
          <ac:chgData name="alvar.pihlapuu" userId="467c5dfe-e333-4ea5-833f-6c606d9c3a15" providerId="ADAL" clId="{32735EB9-1389-45AF-B01A-FE341AF468AF}" dt="2026-05-05T19:20:57.599" v="93" actId="14100"/>
          <ac:cxnSpMkLst>
            <pc:docMk/>
            <pc:sldMk cId="2475169792" sldId="257"/>
            <ac:cxnSpMk id="88" creationId="{ACE31A00-581F-5C46-B227-1EFC2AF04CF6}"/>
          </ac:cxnSpMkLst>
        </pc:cxnChg>
        <pc:cxnChg chg="mod">
          <ac:chgData name="alvar.pihlapuu" userId="467c5dfe-e333-4ea5-833f-6c606d9c3a15" providerId="ADAL" clId="{32735EB9-1389-45AF-B01A-FE341AF468AF}" dt="2026-05-05T19:21:03.229" v="95" actId="14100"/>
          <ac:cxnSpMkLst>
            <pc:docMk/>
            <pc:sldMk cId="2475169792" sldId="257"/>
            <ac:cxnSpMk id="94" creationId="{D41ACEEB-F852-D4A3-E81B-C03D7D27B08F}"/>
          </ac:cxnSpMkLst>
        </pc:cxn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lvar.pihlapuu" userId="467c5dfe-e333-4ea5-833f-6c606d9c3a15" providerId="ADAL" clId="{32735EB9-1389-45AF-B01A-FE341AF468AF}" dt="2026-05-05T19:13:36.654" v="66" actId="20577"/>
              <pc2:cmMkLst xmlns:pc2="http://schemas.microsoft.com/office/powerpoint/2019/9/main/command">
                <pc:docMk/>
                <pc:sldMk cId="2475169792" sldId="257"/>
                <pc2:cmMk id="{21AA8747-726B-41F0-9445-C1A52788C294}"/>
              </pc2:cmMkLst>
            </pc226:cmChg>
            <pc226:cmChg xmlns:pc226="http://schemas.microsoft.com/office/powerpoint/2022/06/main/command" chg="mod">
              <pc226:chgData name="alvar.pihlapuu" userId="467c5dfe-e333-4ea5-833f-6c606d9c3a15" providerId="ADAL" clId="{32735EB9-1389-45AF-B01A-FE341AF468AF}" dt="2026-05-05T19:20:35.557" v="90" actId="20577"/>
              <pc2:cmMkLst xmlns:pc2="http://schemas.microsoft.com/office/powerpoint/2019/9/main/command">
                <pc:docMk/>
                <pc:sldMk cId="2475169792" sldId="257"/>
                <pc2:cmMk id="{E7798E9E-9BEF-4323-9C8F-5D8980870D1F}"/>
              </pc2:cmMkLst>
            </pc226:cmChg>
            <pc226:cmChg xmlns:pc226="http://schemas.microsoft.com/office/powerpoint/2022/06/main/command" chg="mod">
              <pc226:chgData name="alvar.pihlapuu" userId="467c5dfe-e333-4ea5-833f-6c606d9c3a15" providerId="ADAL" clId="{32735EB9-1389-45AF-B01A-FE341AF468AF}" dt="2026-05-05T19:13:20.574" v="63" actId="20577"/>
              <pc2:cmMkLst xmlns:pc2="http://schemas.microsoft.com/office/powerpoint/2019/9/main/command">
                <pc:docMk/>
                <pc:sldMk cId="2475169792" sldId="257"/>
                <pc2:cmMk id="{CA7561F6-01D5-458B-A042-1334AEE4ACF2}"/>
              </pc2:cmMkLst>
            </pc226:cmChg>
          </p:ext>
        </pc:extLst>
      </pc:sldChg>
    </pc:docChg>
  </pc:docChgLst>
  <pc:docChgLst>
    <pc:chgData name="ingrid.aasoja-zverev@maaruum.ee" userId="S::urn:spo:guest#ingrid.aasoja-zverev@maaruum.ee::" providerId="AD" clId="Web-{8E44F26C-9A26-AD36-5157-93019A8A788D}"/>
    <pc:docChg chg="mod">
      <pc:chgData name="ingrid.aasoja-zverev@maaruum.ee" userId="S::urn:spo:guest#ingrid.aasoja-zverev@maaruum.ee::" providerId="AD" clId="Web-{8E44F26C-9A26-AD36-5157-93019A8A788D}" dt="2026-04-19T06:44:27.602" v="0"/>
      <pc:docMkLst>
        <pc:docMk/>
      </pc:docMkLst>
    </pc:docChg>
  </pc:docChgLst>
  <pc:docChgLst>
    <pc:chgData name="Ivari Rannama - MKM" userId="S::ivari.rannama@mkm.ee::c471edf7-0016-4aec-86e0-724230a29d1e" providerId="AD" clId="Web-{C37C50E0-8A85-1EE2-22AF-6BBF19132BA3}"/>
    <pc:docChg chg="mod">
      <pc:chgData name="Ivari Rannama - MKM" userId="S::ivari.rannama@mkm.ee::c471edf7-0016-4aec-86e0-724230a29d1e" providerId="AD" clId="Web-{C37C50E0-8A85-1EE2-22AF-6BBF19132BA3}" dt="2026-04-21T07:12:25.184" v="0" actId="33475"/>
      <pc:docMkLst>
        <pc:docMk/>
      </pc:docMkLst>
    </pc:docChg>
  </pc:docChgLst>
</pc:chgInfo>
</file>

<file path=ppt/comments/modernComment_101_9388180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E7798E9E-9BEF-4323-9C8F-5D8980870D1F}" authorId="{FEB16F73-D856-FDFA-8966-95DDD19569BB}" status="resolved" created="2026-04-19T06:44:27.602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475169792" sldId="257"/>
      <ac:spMk id="80" creationId="{4CC6BF58-F9FF-7FE9-9893-9AF19EF14826}"/>
      <ac:txMk cp="162" len="8">
        <ac:context len="172" hash="2906574026"/>
      </ac:txMk>
    </ac:txMkLst>
    <p188:pos x="2832100" y="1403350"/>
    <p188:txBody>
      <a:bodyPr/>
      <a:lstStyle/>
      <a:p>
        <a:r>
          <a:rPr lang="en-US"/>
          <a:t>kas siin võiks ka N juba juures olla, sest andmevood on väga tihedalt protsessi läbi viimisega ja õigete protsessihetkede andmevajadustega seotud. Protsessid paneb paika seadusandlus suures osas. Või kui mitte N, siis vähemalt K.</a:t>
        </a:r>
      </a:p>
    </p188:txBody>
  </p188:cm>
  <p188:cm id="{CA7561F6-01D5-458B-A042-1334AEE4ACF2}" authorId="{FEB16F73-D856-FDFA-8966-95DDD19569BB}" status="resolved" created="2026-04-19T06:48:27.742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475169792" sldId="257"/>
      <ac:spMk id="93" creationId="{844F3E54-74F3-1966-0B96-275D1EF918C3}"/>
      <ac:txMk cp="45" len="1">
        <ac:context len="65" hash="11299884"/>
      </ac:txMk>
    </ac:txMkLst>
    <p188:pos x="2222500" y="635000"/>
    <p188:txBody>
      <a:bodyPr/>
      <a:lstStyle/>
      <a:p>
        <a:r>
          <a:rPr lang="en-US"/>
          <a:t>käitlemine vb oleks parem. Sest mõte on, et mitte ainult esitamine pärast töötlemist, vaid nende töötlemine ise ka</a:t>
        </a:r>
      </a:p>
    </p188:txBody>
  </p188:cm>
  <p188:cm id="{21AA8747-726B-41F0-9445-C1A52788C294}" authorId="{FEB16F73-D856-FDFA-8966-95DDD19569BB}" status="resolved" created="2026-04-19T06:50:03.850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475169792" sldId="257"/>
      <ac:spMk id="76" creationId="{89A725BA-093D-52F6-0473-A3DF10CDC7CC}"/>
      <ac:txMk cp="23" len="13">
        <ac:context len="95" hash="1492737101"/>
      </ac:txMk>
    </ac:txMkLst>
    <p188:pos x="806450" y="342900"/>
    <p188:txBody>
      <a:bodyPr/>
      <a:lstStyle/>
      <a:p>
        <a:r>
          <a:rPr lang="en-US"/>
          <a:t>Kas võib vajada ka N panust, sest registritevahelised suhtlused võivad vajada juriidilist sekkumist?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4C88E26-D105-0A75-8426-FE71C3DA17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Klõpsake juhteksemplari pealkirja laadi redigeerimiseks</a:t>
            </a:r>
            <a:endParaRPr lang="en-US"/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90E870E7-D1CC-6818-0B7E-5BD12BE50F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  <a:endParaRPr lang="en-US"/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6BFE438D-AF87-CDF1-0964-9D3C337C2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BA61-A5DC-4317-B145-7E517FDE188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7144DFED-5207-54CD-6EDA-117926EE3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DB4A2589-180A-EC06-895E-EA188C125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0A04-3EEE-4F75-A4DD-8280F151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57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65DE962-29EF-A086-7640-16C155B25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/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2FCD41B6-0C8F-BF3C-505E-FB4A7DF9D9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/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E99597AA-75BC-1F70-EAA7-61E9D1056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BA61-A5DC-4317-B145-7E517FDE188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98599A9F-7DE2-396B-CB95-6E5C44076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D89A5DBF-9DA4-BAA7-B7E0-034D7F6DC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0A04-3EEE-4F75-A4DD-8280F151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924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>
            <a:extLst>
              <a:ext uri="{FF2B5EF4-FFF2-40B4-BE49-F238E27FC236}">
                <a16:creationId xmlns:a16="http://schemas.microsoft.com/office/drawing/2014/main" id="{3F73383C-E297-630D-11BD-FA22FB7E2E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Klõpsake juhteksemplari pealkirja laadi redigeerimiseks</a:t>
            </a:r>
            <a:endParaRPr lang="en-US"/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685B620F-058F-D92A-A944-9F020AA4FA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/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3AC95C93-9F81-72FC-C0D6-5DD31ABA7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BA61-A5DC-4317-B145-7E517FDE188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7135BCA1-7EB0-4181-D54A-6880375E1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E19C0A81-7D35-A536-F387-E869700F4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0A04-3EEE-4F75-A4DD-8280F151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387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38971F9-5336-6E63-D7F1-C5B7C0DAE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3A6E6FD-0C85-D50E-9FCF-2C6217CC2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/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F42EF7F3-9FD5-289C-D7C6-C084CDD7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BA61-A5DC-4317-B145-7E517FDE188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5D808F3B-5DEF-5B78-1996-691AA9367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200B3139-FD66-A000-07D3-0E2B1A0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0A04-3EEE-4F75-A4DD-8280F151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563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0A73071-9A3B-49A6-14D6-12179AA2B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Klõpsake juhteksemplari pealkirja laadi redigeerimiseks</a:t>
            </a:r>
            <a:endParaRPr lang="en-US"/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E3726249-6ABE-1EFC-0747-FAACEAD5E6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CD999EC1-DB87-1D12-AD39-ABC8E8F3E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BA61-A5DC-4317-B145-7E517FDE188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0E20F4A4-F578-396C-397D-BE2D4CD44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979662BD-52A6-07D6-87B1-FF047C193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0A04-3EEE-4F75-A4DD-8280F151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858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C382DE5-FA3B-94F4-4C11-B16545549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ECFE9F8-0AF6-E07D-18C7-CF46F2F7FF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/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3471DF23-670E-C4B2-B699-D78D5CC80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/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9F4EB28E-8C3D-9CAA-DF5F-124503FAC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BA61-A5DC-4317-B145-7E517FDE188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C4F70723-E9B1-DACC-5821-EA2428B36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99C46619-1CDB-E332-F721-18839C6AA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0A04-3EEE-4F75-A4DD-8280F151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23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F6CBCB6-F367-1294-AF23-E0659D851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  <a:endParaRPr lang="en-US"/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E613508F-7FE6-2936-1F18-6A3F865C21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FAEC29E0-1AF8-51A4-EFE9-DA4D0774D4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/>
          </a:p>
        </p:txBody>
      </p:sp>
      <p:sp>
        <p:nvSpPr>
          <p:cNvPr id="5" name="Teksti kohatäide 4">
            <a:extLst>
              <a:ext uri="{FF2B5EF4-FFF2-40B4-BE49-F238E27FC236}">
                <a16:creationId xmlns:a16="http://schemas.microsoft.com/office/drawing/2014/main" id="{A1A667B8-AB0C-9A1A-451C-05385DBDF2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6" name="Sisu kohatäide 5">
            <a:extLst>
              <a:ext uri="{FF2B5EF4-FFF2-40B4-BE49-F238E27FC236}">
                <a16:creationId xmlns:a16="http://schemas.microsoft.com/office/drawing/2014/main" id="{06FF4BB5-0929-5B19-BAA8-2571777963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/>
          </a:p>
        </p:txBody>
      </p:sp>
      <p:sp>
        <p:nvSpPr>
          <p:cNvPr id="7" name="Kuupäeva kohatäide 6">
            <a:extLst>
              <a:ext uri="{FF2B5EF4-FFF2-40B4-BE49-F238E27FC236}">
                <a16:creationId xmlns:a16="http://schemas.microsoft.com/office/drawing/2014/main" id="{97F71F8E-536F-6779-7DCA-A55CE69C2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BA61-A5DC-4317-B145-7E517FDE188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8" name="Jaluse kohatäide 7">
            <a:extLst>
              <a:ext uri="{FF2B5EF4-FFF2-40B4-BE49-F238E27FC236}">
                <a16:creationId xmlns:a16="http://schemas.microsoft.com/office/drawing/2014/main" id="{DA12358E-1311-DC71-092A-E35A4DF46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idinumbri kohatäide 8">
            <a:extLst>
              <a:ext uri="{FF2B5EF4-FFF2-40B4-BE49-F238E27FC236}">
                <a16:creationId xmlns:a16="http://schemas.microsoft.com/office/drawing/2014/main" id="{AF0CACE6-84FD-940D-2569-C992BF1CB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0A04-3EEE-4F75-A4DD-8280F151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211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7AB93BC0-BF94-6BDC-4E4D-90FF77DA0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/>
          </a:p>
        </p:txBody>
      </p:sp>
      <p:sp>
        <p:nvSpPr>
          <p:cNvPr id="3" name="Kuupäeva kohatäide 2">
            <a:extLst>
              <a:ext uri="{FF2B5EF4-FFF2-40B4-BE49-F238E27FC236}">
                <a16:creationId xmlns:a16="http://schemas.microsoft.com/office/drawing/2014/main" id="{8A9A636E-7510-BD6E-115C-088809380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BA61-A5DC-4317-B145-7E517FDE188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96367D41-2DCE-5651-1843-F141AAA12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idinumbri kohatäide 4">
            <a:extLst>
              <a:ext uri="{FF2B5EF4-FFF2-40B4-BE49-F238E27FC236}">
                <a16:creationId xmlns:a16="http://schemas.microsoft.com/office/drawing/2014/main" id="{473F72BB-DCC4-ADA0-6C26-4EA827729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0A04-3EEE-4F75-A4DD-8280F151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313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>
            <a:extLst>
              <a:ext uri="{FF2B5EF4-FFF2-40B4-BE49-F238E27FC236}">
                <a16:creationId xmlns:a16="http://schemas.microsoft.com/office/drawing/2014/main" id="{B365904A-9A3B-6916-E324-22EB6E9B9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BA61-A5DC-4317-B145-7E517FDE188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3" name="Jaluse kohatäide 2">
            <a:extLst>
              <a:ext uri="{FF2B5EF4-FFF2-40B4-BE49-F238E27FC236}">
                <a16:creationId xmlns:a16="http://schemas.microsoft.com/office/drawing/2014/main" id="{2D39CD22-BA55-7682-5C31-76293B364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A15A0C0E-A1D6-0E6A-86B4-88ABF44F3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0A04-3EEE-4F75-A4DD-8280F151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313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FDBAA5F-14BA-1D26-E17A-2BDAF014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  <a:endParaRPr lang="en-US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76AE537B-3716-ED35-5A08-09ED0DCBC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06D89EB7-6989-61E3-98F3-5FD855025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025B0135-3EA5-86C7-A73A-02605D401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BA61-A5DC-4317-B145-7E517FDE188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96D8618D-20C3-2D57-C0E8-C45BD3CE3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54EA46E4-5BEC-B14E-DDCD-CADF16587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0A04-3EEE-4F75-A4DD-8280F151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26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7FCC4518-8225-270C-1FA8-78AFE1DFB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  <a:endParaRPr lang="en-US"/>
          </a:p>
        </p:txBody>
      </p:sp>
      <p:sp>
        <p:nvSpPr>
          <p:cNvPr id="3" name="Pildi kohatäide 2">
            <a:extLst>
              <a:ext uri="{FF2B5EF4-FFF2-40B4-BE49-F238E27FC236}">
                <a16:creationId xmlns:a16="http://schemas.microsoft.com/office/drawing/2014/main" id="{E1C0D2F0-BAF8-DEA4-7277-CEEEAF3ACF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A91ADE9F-C11D-A93D-732F-F4007C0D62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26786F6E-824F-E7FB-10E9-7BDEBFBF8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BA61-A5DC-4317-B145-7E517FDE188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A3564426-8CE3-E195-3059-4080B9E08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02B1E3D6-BF63-C3AB-BB03-C960DAB47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0A04-3EEE-4F75-A4DD-8280F151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536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>
            <a:extLst>
              <a:ext uri="{FF2B5EF4-FFF2-40B4-BE49-F238E27FC236}">
                <a16:creationId xmlns:a16="http://schemas.microsoft.com/office/drawing/2014/main" id="{CA41465E-5414-9451-34EE-BF265C6AE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  <a:endParaRPr lang="en-US"/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6FF9E61A-868A-8DD5-34A7-2A0E82656E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/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63336FE0-7382-9575-6978-DB08FCCC7C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EBA61-A5DC-4317-B145-7E517FDE188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555C681C-DA8B-95F2-ACF2-C3912E2B3F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53A80009-3793-5793-5A0C-EEA447C46A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90A04-3EEE-4F75-A4DD-8280F151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54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1_9388180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irgkonnektor 5">
            <a:extLst>
              <a:ext uri="{FF2B5EF4-FFF2-40B4-BE49-F238E27FC236}">
                <a16:creationId xmlns:a16="http://schemas.microsoft.com/office/drawing/2014/main" id="{86A84864-B440-16C4-5819-E9154BAA41B5}"/>
              </a:ext>
            </a:extLst>
          </p:cNvPr>
          <p:cNvCxnSpPr>
            <a:cxnSpLocks/>
          </p:cNvCxnSpPr>
          <p:nvPr/>
        </p:nvCxnSpPr>
        <p:spPr>
          <a:xfrm>
            <a:off x="5989982" y="298173"/>
            <a:ext cx="19615" cy="6375161"/>
          </a:xfrm>
          <a:prstGeom prst="line">
            <a:avLst/>
          </a:prstGeom>
          <a:ln w="19050">
            <a:solidFill>
              <a:srgbClr val="00206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Jutumull: ovaal 11">
            <a:extLst>
              <a:ext uri="{FF2B5EF4-FFF2-40B4-BE49-F238E27FC236}">
                <a16:creationId xmlns:a16="http://schemas.microsoft.com/office/drawing/2014/main" id="{87778100-52DF-4AA2-0588-43CDE95410BA}"/>
              </a:ext>
            </a:extLst>
          </p:cNvPr>
          <p:cNvSpPr/>
          <p:nvPr/>
        </p:nvSpPr>
        <p:spPr>
          <a:xfrm rot="4168171">
            <a:off x="6179207" y="445917"/>
            <a:ext cx="706163" cy="695124"/>
          </a:xfrm>
          <a:prstGeom prst="wedgeEllipseCallou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noProof="0" dirty="0"/>
          </a:p>
        </p:txBody>
      </p:sp>
      <p:sp>
        <p:nvSpPr>
          <p:cNvPr id="13" name="Ovaal 12">
            <a:extLst>
              <a:ext uri="{FF2B5EF4-FFF2-40B4-BE49-F238E27FC236}">
                <a16:creationId xmlns:a16="http://schemas.microsoft.com/office/drawing/2014/main" id="{5B9AE101-EE6C-E055-1676-E8397DA4726D}"/>
              </a:ext>
            </a:extLst>
          </p:cNvPr>
          <p:cNvSpPr/>
          <p:nvPr/>
        </p:nvSpPr>
        <p:spPr>
          <a:xfrm>
            <a:off x="6233892" y="485610"/>
            <a:ext cx="589834" cy="604154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900" noProof="0" dirty="0"/>
              <a:t>Q2</a:t>
            </a:r>
          </a:p>
          <a:p>
            <a:pPr algn="ctr"/>
            <a:r>
              <a:rPr lang="et-EE" sz="900" noProof="0" dirty="0"/>
              <a:t>2026</a:t>
            </a:r>
          </a:p>
        </p:txBody>
      </p:sp>
      <p:grpSp>
        <p:nvGrpSpPr>
          <p:cNvPr id="15" name="Rühm 14">
            <a:extLst>
              <a:ext uri="{FF2B5EF4-FFF2-40B4-BE49-F238E27FC236}">
                <a16:creationId xmlns:a16="http://schemas.microsoft.com/office/drawing/2014/main" id="{A2348A6B-0840-507A-5D20-D2282D2267C0}"/>
              </a:ext>
            </a:extLst>
          </p:cNvPr>
          <p:cNvGrpSpPr/>
          <p:nvPr/>
        </p:nvGrpSpPr>
        <p:grpSpPr>
          <a:xfrm rot="10800000">
            <a:off x="5088370" y="935029"/>
            <a:ext cx="695124" cy="706163"/>
            <a:chOff x="7083902" y="4077872"/>
            <a:chExt cx="845882" cy="863554"/>
          </a:xfrm>
        </p:grpSpPr>
        <p:sp>
          <p:nvSpPr>
            <p:cNvPr id="16" name="Jutumull: ovaal 15">
              <a:extLst>
                <a:ext uri="{FF2B5EF4-FFF2-40B4-BE49-F238E27FC236}">
                  <a16:creationId xmlns:a16="http://schemas.microsoft.com/office/drawing/2014/main" id="{23623D2C-E879-2C4D-926E-12A7A2B5249F}"/>
                </a:ext>
              </a:extLst>
            </p:cNvPr>
            <p:cNvSpPr/>
            <p:nvPr/>
          </p:nvSpPr>
          <p:spPr>
            <a:xfrm rot="4168171">
              <a:off x="7075066" y="4086708"/>
              <a:ext cx="863554" cy="845882"/>
            </a:xfrm>
            <a:prstGeom prst="wedgeEllipseCallou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 sz="900" noProof="0" dirty="0"/>
            </a:p>
          </p:txBody>
        </p:sp>
        <p:sp>
          <p:nvSpPr>
            <p:cNvPr id="17" name="Ovaal 16">
              <a:extLst>
                <a:ext uri="{FF2B5EF4-FFF2-40B4-BE49-F238E27FC236}">
                  <a16:creationId xmlns:a16="http://schemas.microsoft.com/office/drawing/2014/main" id="{DB3B320E-273F-F52A-D8F4-8CE249E493E2}"/>
                </a:ext>
              </a:extLst>
            </p:cNvPr>
            <p:cNvSpPr/>
            <p:nvPr/>
          </p:nvSpPr>
          <p:spPr>
            <a:xfrm flipV="1">
              <a:off x="7136760" y="4149035"/>
              <a:ext cx="740170" cy="721229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t-EE" sz="900" noProof="0" dirty="0"/>
                <a:t>Q4.</a:t>
              </a:r>
            </a:p>
            <a:p>
              <a:pPr algn="ctr"/>
              <a:r>
                <a:rPr lang="et-EE" sz="900" noProof="0" dirty="0"/>
                <a:t>2026</a:t>
              </a:r>
            </a:p>
          </p:txBody>
        </p:sp>
      </p:grpSp>
      <p:sp>
        <p:nvSpPr>
          <p:cNvPr id="18" name="Ristkülik: ümarnurkne 17">
            <a:extLst>
              <a:ext uri="{FF2B5EF4-FFF2-40B4-BE49-F238E27FC236}">
                <a16:creationId xmlns:a16="http://schemas.microsoft.com/office/drawing/2014/main" id="{25A01861-2F7F-B621-759F-34FC750CC935}"/>
              </a:ext>
            </a:extLst>
          </p:cNvPr>
          <p:cNvSpPr/>
          <p:nvPr/>
        </p:nvSpPr>
        <p:spPr>
          <a:xfrm>
            <a:off x="3251948" y="904730"/>
            <a:ext cx="1686680" cy="777056"/>
          </a:xfrm>
          <a:prstGeom prst="roundRect">
            <a:avLst/>
          </a:prstGeom>
          <a:solidFill>
            <a:srgbClr val="00206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t-EE" sz="800" noProof="0" dirty="0"/>
              <a:t>3. Esialgse andmemudeli määratlemine [N, K]</a:t>
            </a:r>
          </a:p>
          <a:p>
            <a:r>
              <a:rPr lang="et-EE" sz="800" noProof="0" dirty="0"/>
              <a:t>4. Klassifikaatorite ja mõistete ühtlustamine [N, K]</a:t>
            </a:r>
          </a:p>
          <a:p>
            <a:r>
              <a:rPr lang="et-EE" sz="800" noProof="0" dirty="0"/>
              <a:t>5. Esmased andmehalduse rollid ja </a:t>
            </a:r>
            <a:r>
              <a:rPr lang="et-EE" sz="800" noProof="0"/>
              <a:t>andmehalduse kord [</a:t>
            </a:r>
            <a:r>
              <a:rPr lang="et-EE" sz="800" noProof="0" dirty="0"/>
              <a:t>J]</a:t>
            </a:r>
          </a:p>
        </p:txBody>
      </p:sp>
      <p:cxnSp>
        <p:nvCxnSpPr>
          <p:cNvPr id="20" name="Sirgkonnektor 19">
            <a:extLst>
              <a:ext uri="{FF2B5EF4-FFF2-40B4-BE49-F238E27FC236}">
                <a16:creationId xmlns:a16="http://schemas.microsoft.com/office/drawing/2014/main" id="{1BB8C181-001D-F681-52C7-956FD36D12CE}"/>
              </a:ext>
            </a:extLst>
          </p:cNvPr>
          <p:cNvCxnSpPr>
            <a:cxnSpLocks/>
            <a:stCxn id="18" idx="3"/>
            <a:endCxn id="17" idx="6"/>
          </p:cNvCxnSpPr>
          <p:nvPr/>
        </p:nvCxnSpPr>
        <p:spPr>
          <a:xfrm flipV="1">
            <a:off x="4938628" y="1288110"/>
            <a:ext cx="193176" cy="5148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al 27">
            <a:extLst>
              <a:ext uri="{FF2B5EF4-FFF2-40B4-BE49-F238E27FC236}">
                <a16:creationId xmlns:a16="http://schemas.microsoft.com/office/drawing/2014/main" id="{FE0D68B7-9D19-0723-979C-2CC8A879C59E}"/>
              </a:ext>
            </a:extLst>
          </p:cNvPr>
          <p:cNvSpPr/>
          <p:nvPr/>
        </p:nvSpPr>
        <p:spPr>
          <a:xfrm>
            <a:off x="5969689" y="764485"/>
            <a:ext cx="59635" cy="6626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900" noProof="0" dirty="0"/>
          </a:p>
        </p:txBody>
      </p:sp>
      <p:sp>
        <p:nvSpPr>
          <p:cNvPr id="29" name="Ovaal 28">
            <a:extLst>
              <a:ext uri="{FF2B5EF4-FFF2-40B4-BE49-F238E27FC236}">
                <a16:creationId xmlns:a16="http://schemas.microsoft.com/office/drawing/2014/main" id="{305EABF6-01D2-4946-F403-5D51E100B082}"/>
              </a:ext>
            </a:extLst>
          </p:cNvPr>
          <p:cNvSpPr/>
          <p:nvPr/>
        </p:nvSpPr>
        <p:spPr>
          <a:xfrm>
            <a:off x="5964363" y="1252330"/>
            <a:ext cx="59635" cy="6626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900" noProof="0" dirty="0"/>
          </a:p>
        </p:txBody>
      </p:sp>
      <p:sp>
        <p:nvSpPr>
          <p:cNvPr id="30" name="Ovaal 29">
            <a:extLst>
              <a:ext uri="{FF2B5EF4-FFF2-40B4-BE49-F238E27FC236}">
                <a16:creationId xmlns:a16="http://schemas.microsoft.com/office/drawing/2014/main" id="{F9B5F199-F33E-C2D6-4692-D2624DCD2AC8}"/>
              </a:ext>
            </a:extLst>
          </p:cNvPr>
          <p:cNvSpPr/>
          <p:nvPr/>
        </p:nvSpPr>
        <p:spPr>
          <a:xfrm>
            <a:off x="5971737" y="1740175"/>
            <a:ext cx="59635" cy="6626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900" noProof="0" dirty="0"/>
          </a:p>
        </p:txBody>
      </p:sp>
      <p:sp>
        <p:nvSpPr>
          <p:cNvPr id="31" name="Ovaal 30">
            <a:extLst>
              <a:ext uri="{FF2B5EF4-FFF2-40B4-BE49-F238E27FC236}">
                <a16:creationId xmlns:a16="http://schemas.microsoft.com/office/drawing/2014/main" id="{79632925-7BF0-0DBC-C6A4-E0B8EC655096}"/>
              </a:ext>
            </a:extLst>
          </p:cNvPr>
          <p:cNvSpPr/>
          <p:nvPr/>
        </p:nvSpPr>
        <p:spPr>
          <a:xfrm>
            <a:off x="5966077" y="2234036"/>
            <a:ext cx="59635" cy="6626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900" noProof="0" dirty="0"/>
          </a:p>
        </p:txBody>
      </p:sp>
      <p:sp>
        <p:nvSpPr>
          <p:cNvPr id="32" name="Ovaal 31">
            <a:extLst>
              <a:ext uri="{FF2B5EF4-FFF2-40B4-BE49-F238E27FC236}">
                <a16:creationId xmlns:a16="http://schemas.microsoft.com/office/drawing/2014/main" id="{F9D63C2D-B3EF-ABF9-93D9-D80CF21D347C}"/>
              </a:ext>
            </a:extLst>
          </p:cNvPr>
          <p:cNvSpPr/>
          <p:nvPr/>
        </p:nvSpPr>
        <p:spPr>
          <a:xfrm>
            <a:off x="5973117" y="2715865"/>
            <a:ext cx="59635" cy="6626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900" noProof="0" dirty="0"/>
          </a:p>
        </p:txBody>
      </p:sp>
      <p:sp>
        <p:nvSpPr>
          <p:cNvPr id="33" name="Ovaal 32">
            <a:extLst>
              <a:ext uri="{FF2B5EF4-FFF2-40B4-BE49-F238E27FC236}">
                <a16:creationId xmlns:a16="http://schemas.microsoft.com/office/drawing/2014/main" id="{42A65D4B-2335-8374-0B01-E0D0589FF4CC}"/>
              </a:ext>
            </a:extLst>
          </p:cNvPr>
          <p:cNvSpPr/>
          <p:nvPr/>
        </p:nvSpPr>
        <p:spPr>
          <a:xfrm>
            <a:off x="5973807" y="3203710"/>
            <a:ext cx="59635" cy="6626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900" noProof="0" dirty="0"/>
          </a:p>
        </p:txBody>
      </p:sp>
      <p:sp>
        <p:nvSpPr>
          <p:cNvPr id="34" name="Ovaal 33">
            <a:extLst>
              <a:ext uri="{FF2B5EF4-FFF2-40B4-BE49-F238E27FC236}">
                <a16:creationId xmlns:a16="http://schemas.microsoft.com/office/drawing/2014/main" id="{97337DFC-4247-5A9E-F0B3-290703D579BA}"/>
              </a:ext>
            </a:extLst>
          </p:cNvPr>
          <p:cNvSpPr/>
          <p:nvPr/>
        </p:nvSpPr>
        <p:spPr>
          <a:xfrm>
            <a:off x="5974831" y="3691555"/>
            <a:ext cx="59635" cy="6626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900" noProof="0" dirty="0"/>
          </a:p>
        </p:txBody>
      </p:sp>
      <p:sp>
        <p:nvSpPr>
          <p:cNvPr id="35" name="Ovaal 34">
            <a:extLst>
              <a:ext uri="{FF2B5EF4-FFF2-40B4-BE49-F238E27FC236}">
                <a16:creationId xmlns:a16="http://schemas.microsoft.com/office/drawing/2014/main" id="{CD85FCD8-362D-1EDD-6FAC-391EEF4E9FAA}"/>
              </a:ext>
            </a:extLst>
          </p:cNvPr>
          <p:cNvSpPr/>
          <p:nvPr/>
        </p:nvSpPr>
        <p:spPr>
          <a:xfrm>
            <a:off x="5975521" y="4179400"/>
            <a:ext cx="59635" cy="6626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900" noProof="0" dirty="0"/>
          </a:p>
        </p:txBody>
      </p:sp>
      <p:sp>
        <p:nvSpPr>
          <p:cNvPr id="36" name="Ovaal 35">
            <a:extLst>
              <a:ext uri="{FF2B5EF4-FFF2-40B4-BE49-F238E27FC236}">
                <a16:creationId xmlns:a16="http://schemas.microsoft.com/office/drawing/2014/main" id="{17292661-0124-87FE-A1F9-9B1FE9F2F3BD}"/>
              </a:ext>
            </a:extLst>
          </p:cNvPr>
          <p:cNvSpPr/>
          <p:nvPr/>
        </p:nvSpPr>
        <p:spPr>
          <a:xfrm>
            <a:off x="5969861" y="4667245"/>
            <a:ext cx="59635" cy="6626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900" noProof="0" dirty="0"/>
          </a:p>
        </p:txBody>
      </p:sp>
      <p:sp>
        <p:nvSpPr>
          <p:cNvPr id="37" name="Ovaal 36">
            <a:extLst>
              <a:ext uri="{FF2B5EF4-FFF2-40B4-BE49-F238E27FC236}">
                <a16:creationId xmlns:a16="http://schemas.microsoft.com/office/drawing/2014/main" id="{AAB1B9A7-B358-6B1B-A40A-8498009AA33C}"/>
              </a:ext>
            </a:extLst>
          </p:cNvPr>
          <p:cNvSpPr/>
          <p:nvPr/>
        </p:nvSpPr>
        <p:spPr>
          <a:xfrm>
            <a:off x="5976901" y="5155090"/>
            <a:ext cx="59635" cy="6626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900" noProof="0" dirty="0"/>
          </a:p>
        </p:txBody>
      </p:sp>
      <p:sp>
        <p:nvSpPr>
          <p:cNvPr id="38" name="Ovaal 37">
            <a:extLst>
              <a:ext uri="{FF2B5EF4-FFF2-40B4-BE49-F238E27FC236}">
                <a16:creationId xmlns:a16="http://schemas.microsoft.com/office/drawing/2014/main" id="{73B61344-F0AE-F003-B0D7-62F7007145AE}"/>
              </a:ext>
            </a:extLst>
          </p:cNvPr>
          <p:cNvSpPr/>
          <p:nvPr/>
        </p:nvSpPr>
        <p:spPr>
          <a:xfrm>
            <a:off x="5984609" y="5642935"/>
            <a:ext cx="59635" cy="6626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900" noProof="0" dirty="0"/>
          </a:p>
        </p:txBody>
      </p:sp>
      <p:sp>
        <p:nvSpPr>
          <p:cNvPr id="39" name="Ovaal 38">
            <a:extLst>
              <a:ext uri="{FF2B5EF4-FFF2-40B4-BE49-F238E27FC236}">
                <a16:creationId xmlns:a16="http://schemas.microsoft.com/office/drawing/2014/main" id="{0640CC3B-8F43-6DCF-3C44-0B0DA084D4AC}"/>
              </a:ext>
            </a:extLst>
          </p:cNvPr>
          <p:cNvSpPr/>
          <p:nvPr/>
        </p:nvSpPr>
        <p:spPr>
          <a:xfrm>
            <a:off x="5976360" y="6136019"/>
            <a:ext cx="59635" cy="6626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900" noProof="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AAA82AD-BF80-89B7-F479-1791DD86256C}"/>
              </a:ext>
            </a:extLst>
          </p:cNvPr>
          <p:cNvSpPr txBox="1"/>
          <p:nvPr/>
        </p:nvSpPr>
        <p:spPr>
          <a:xfrm>
            <a:off x="6055826" y="41486"/>
            <a:ext cx="1275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noProof="0" dirty="0">
                <a:solidFill>
                  <a:srgbClr val="002060"/>
                </a:solidFill>
              </a:rPr>
              <a:t>2026 (start)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BF404F6-2C49-7EC2-A4F2-DC94FC679C40}"/>
              </a:ext>
            </a:extLst>
          </p:cNvPr>
          <p:cNvSpPr txBox="1"/>
          <p:nvPr/>
        </p:nvSpPr>
        <p:spPr>
          <a:xfrm>
            <a:off x="6106764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noProof="0" dirty="0">
                <a:solidFill>
                  <a:srgbClr val="002060"/>
                </a:solidFill>
              </a:rPr>
              <a:t>2030+</a:t>
            </a:r>
          </a:p>
        </p:txBody>
      </p:sp>
      <p:grpSp>
        <p:nvGrpSpPr>
          <p:cNvPr id="44" name="Rühm 43">
            <a:extLst>
              <a:ext uri="{FF2B5EF4-FFF2-40B4-BE49-F238E27FC236}">
                <a16:creationId xmlns:a16="http://schemas.microsoft.com/office/drawing/2014/main" id="{1FF7037A-8C7E-05A1-536C-3422949DA516}"/>
              </a:ext>
            </a:extLst>
          </p:cNvPr>
          <p:cNvGrpSpPr/>
          <p:nvPr/>
        </p:nvGrpSpPr>
        <p:grpSpPr>
          <a:xfrm rot="10800000">
            <a:off x="5111274" y="2415083"/>
            <a:ext cx="695124" cy="706163"/>
            <a:chOff x="7083902" y="4077870"/>
            <a:chExt cx="845882" cy="863554"/>
          </a:xfrm>
        </p:grpSpPr>
        <p:sp>
          <p:nvSpPr>
            <p:cNvPr id="45" name="Jutumull: ovaal 44">
              <a:extLst>
                <a:ext uri="{FF2B5EF4-FFF2-40B4-BE49-F238E27FC236}">
                  <a16:creationId xmlns:a16="http://schemas.microsoft.com/office/drawing/2014/main" id="{1E329C99-8A54-E2A9-1BA8-CD69D023CF70}"/>
                </a:ext>
              </a:extLst>
            </p:cNvPr>
            <p:cNvSpPr/>
            <p:nvPr/>
          </p:nvSpPr>
          <p:spPr>
            <a:xfrm rot="4168171">
              <a:off x="7075066" y="4086706"/>
              <a:ext cx="863554" cy="845882"/>
            </a:xfrm>
            <a:prstGeom prst="wedgeEllipseCallou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 sz="900" noProof="0" dirty="0"/>
            </a:p>
          </p:txBody>
        </p:sp>
        <p:sp>
          <p:nvSpPr>
            <p:cNvPr id="46" name="Ovaal 45">
              <a:extLst>
                <a:ext uri="{FF2B5EF4-FFF2-40B4-BE49-F238E27FC236}">
                  <a16:creationId xmlns:a16="http://schemas.microsoft.com/office/drawing/2014/main" id="{F609093C-85F7-0D22-BB9C-D34EAE657D08}"/>
                </a:ext>
              </a:extLst>
            </p:cNvPr>
            <p:cNvSpPr/>
            <p:nvPr/>
          </p:nvSpPr>
          <p:spPr>
            <a:xfrm flipV="1">
              <a:off x="7136758" y="4149033"/>
              <a:ext cx="740170" cy="721229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t-EE" sz="900" noProof="0" dirty="0"/>
                <a:t>Q4</a:t>
              </a:r>
            </a:p>
            <a:p>
              <a:pPr algn="ctr"/>
              <a:r>
                <a:rPr lang="et-EE" sz="900" noProof="0" dirty="0"/>
                <a:t>2027</a:t>
              </a:r>
            </a:p>
          </p:txBody>
        </p:sp>
      </p:grpSp>
      <p:sp>
        <p:nvSpPr>
          <p:cNvPr id="48" name="Jutumull: ovaal 47">
            <a:extLst>
              <a:ext uri="{FF2B5EF4-FFF2-40B4-BE49-F238E27FC236}">
                <a16:creationId xmlns:a16="http://schemas.microsoft.com/office/drawing/2014/main" id="{C4F2CF4A-CE3A-BE96-4CD7-7837981EDC19}"/>
              </a:ext>
            </a:extLst>
          </p:cNvPr>
          <p:cNvSpPr/>
          <p:nvPr/>
        </p:nvSpPr>
        <p:spPr>
          <a:xfrm rot="4168171">
            <a:off x="6223536" y="1906066"/>
            <a:ext cx="706163" cy="695124"/>
          </a:xfrm>
          <a:prstGeom prst="wedgeEllipseCallou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800" noProof="0" dirty="0"/>
          </a:p>
        </p:txBody>
      </p:sp>
      <p:sp>
        <p:nvSpPr>
          <p:cNvPr id="49" name="Ovaal 48">
            <a:extLst>
              <a:ext uri="{FF2B5EF4-FFF2-40B4-BE49-F238E27FC236}">
                <a16:creationId xmlns:a16="http://schemas.microsoft.com/office/drawing/2014/main" id="{3D015911-C15F-87CC-F5F9-11167E3A456B}"/>
              </a:ext>
            </a:extLst>
          </p:cNvPr>
          <p:cNvSpPr/>
          <p:nvPr/>
        </p:nvSpPr>
        <p:spPr>
          <a:xfrm>
            <a:off x="6269030" y="1946927"/>
            <a:ext cx="603490" cy="605912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900" noProof="0" dirty="0"/>
              <a:t>Q2.</a:t>
            </a:r>
          </a:p>
          <a:p>
            <a:pPr algn="ctr"/>
            <a:r>
              <a:rPr lang="et-EE" sz="900" noProof="0" dirty="0"/>
              <a:t>2027</a:t>
            </a:r>
          </a:p>
        </p:txBody>
      </p:sp>
      <p:grpSp>
        <p:nvGrpSpPr>
          <p:cNvPr id="50" name="Rühm 49">
            <a:extLst>
              <a:ext uri="{FF2B5EF4-FFF2-40B4-BE49-F238E27FC236}">
                <a16:creationId xmlns:a16="http://schemas.microsoft.com/office/drawing/2014/main" id="{BBA1021B-A251-3885-347B-3EC3597C84F3}"/>
              </a:ext>
            </a:extLst>
          </p:cNvPr>
          <p:cNvGrpSpPr/>
          <p:nvPr/>
        </p:nvGrpSpPr>
        <p:grpSpPr>
          <a:xfrm rot="10800000">
            <a:off x="5103053" y="3863392"/>
            <a:ext cx="695124" cy="706163"/>
            <a:chOff x="7083902" y="4077872"/>
            <a:chExt cx="845882" cy="863554"/>
          </a:xfrm>
        </p:grpSpPr>
        <p:sp>
          <p:nvSpPr>
            <p:cNvPr id="51" name="Jutumull: ovaal 50">
              <a:extLst>
                <a:ext uri="{FF2B5EF4-FFF2-40B4-BE49-F238E27FC236}">
                  <a16:creationId xmlns:a16="http://schemas.microsoft.com/office/drawing/2014/main" id="{DB449627-60F3-F39D-5398-009F46E97A81}"/>
                </a:ext>
              </a:extLst>
            </p:cNvPr>
            <p:cNvSpPr/>
            <p:nvPr/>
          </p:nvSpPr>
          <p:spPr>
            <a:xfrm rot="4168171">
              <a:off x="7075066" y="4086708"/>
              <a:ext cx="863554" cy="845882"/>
            </a:xfrm>
            <a:prstGeom prst="wedgeEllipseCallou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 sz="900" noProof="0" dirty="0"/>
            </a:p>
          </p:txBody>
        </p:sp>
        <p:sp>
          <p:nvSpPr>
            <p:cNvPr id="52" name="Ovaal 51">
              <a:extLst>
                <a:ext uri="{FF2B5EF4-FFF2-40B4-BE49-F238E27FC236}">
                  <a16:creationId xmlns:a16="http://schemas.microsoft.com/office/drawing/2014/main" id="{FA869261-3835-4448-5C70-649921EC1903}"/>
                </a:ext>
              </a:extLst>
            </p:cNvPr>
            <p:cNvSpPr/>
            <p:nvPr/>
          </p:nvSpPr>
          <p:spPr>
            <a:xfrm flipV="1">
              <a:off x="7136760" y="4149035"/>
              <a:ext cx="740170" cy="721229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t-EE" sz="900" noProof="0" dirty="0"/>
                <a:t>Q4.</a:t>
              </a:r>
            </a:p>
            <a:p>
              <a:pPr algn="ctr"/>
              <a:r>
                <a:rPr lang="et-EE" sz="900" noProof="0" dirty="0"/>
                <a:t>2028</a:t>
              </a:r>
            </a:p>
          </p:txBody>
        </p:sp>
      </p:grpSp>
      <p:grpSp>
        <p:nvGrpSpPr>
          <p:cNvPr id="53" name="Rühm 52">
            <a:extLst>
              <a:ext uri="{FF2B5EF4-FFF2-40B4-BE49-F238E27FC236}">
                <a16:creationId xmlns:a16="http://schemas.microsoft.com/office/drawing/2014/main" id="{0CCA0F9A-04BA-74A1-74B5-AD5B6959BEBE}"/>
              </a:ext>
            </a:extLst>
          </p:cNvPr>
          <p:cNvGrpSpPr/>
          <p:nvPr/>
        </p:nvGrpSpPr>
        <p:grpSpPr>
          <a:xfrm rot="10800000">
            <a:off x="5171780" y="5237065"/>
            <a:ext cx="695124" cy="706163"/>
            <a:chOff x="7083902" y="4077872"/>
            <a:chExt cx="845882" cy="863554"/>
          </a:xfrm>
        </p:grpSpPr>
        <p:sp>
          <p:nvSpPr>
            <p:cNvPr id="54" name="Jutumull: ovaal 53">
              <a:extLst>
                <a:ext uri="{FF2B5EF4-FFF2-40B4-BE49-F238E27FC236}">
                  <a16:creationId xmlns:a16="http://schemas.microsoft.com/office/drawing/2014/main" id="{2D7A3007-1CFF-9488-CFC2-777E45BF6622}"/>
                </a:ext>
              </a:extLst>
            </p:cNvPr>
            <p:cNvSpPr/>
            <p:nvPr/>
          </p:nvSpPr>
          <p:spPr>
            <a:xfrm rot="4168171">
              <a:off x="7075066" y="4086708"/>
              <a:ext cx="863554" cy="845882"/>
            </a:xfrm>
            <a:prstGeom prst="wedgeEllipseCallou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 sz="900" noProof="0" dirty="0"/>
            </a:p>
          </p:txBody>
        </p:sp>
        <p:sp>
          <p:nvSpPr>
            <p:cNvPr id="55" name="Ovaal 54">
              <a:extLst>
                <a:ext uri="{FF2B5EF4-FFF2-40B4-BE49-F238E27FC236}">
                  <a16:creationId xmlns:a16="http://schemas.microsoft.com/office/drawing/2014/main" id="{5E6B3CED-08AE-FAB3-4EFE-C0C20406A9DC}"/>
                </a:ext>
              </a:extLst>
            </p:cNvPr>
            <p:cNvSpPr/>
            <p:nvPr/>
          </p:nvSpPr>
          <p:spPr>
            <a:xfrm flipV="1">
              <a:off x="7136760" y="4149035"/>
              <a:ext cx="740170" cy="721229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t-EE" sz="900" noProof="0" dirty="0"/>
                <a:t>Q4.</a:t>
              </a:r>
            </a:p>
            <a:p>
              <a:pPr algn="ctr"/>
              <a:r>
                <a:rPr lang="et-EE" sz="900" noProof="0" dirty="0"/>
                <a:t>2029</a:t>
              </a:r>
            </a:p>
          </p:txBody>
        </p:sp>
      </p:grpSp>
      <p:sp>
        <p:nvSpPr>
          <p:cNvPr id="57" name="Jutumull: ovaal 56">
            <a:extLst>
              <a:ext uri="{FF2B5EF4-FFF2-40B4-BE49-F238E27FC236}">
                <a16:creationId xmlns:a16="http://schemas.microsoft.com/office/drawing/2014/main" id="{19613621-257B-8A4A-A8C6-297C1C559241}"/>
              </a:ext>
            </a:extLst>
          </p:cNvPr>
          <p:cNvSpPr/>
          <p:nvPr/>
        </p:nvSpPr>
        <p:spPr>
          <a:xfrm rot="4168171">
            <a:off x="6241133" y="3372367"/>
            <a:ext cx="706163" cy="695124"/>
          </a:xfrm>
          <a:prstGeom prst="wedgeEllipseCallou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800" noProof="0" dirty="0"/>
          </a:p>
        </p:txBody>
      </p:sp>
      <p:sp>
        <p:nvSpPr>
          <p:cNvPr id="58" name="Ovaal 57">
            <a:extLst>
              <a:ext uri="{FF2B5EF4-FFF2-40B4-BE49-F238E27FC236}">
                <a16:creationId xmlns:a16="http://schemas.microsoft.com/office/drawing/2014/main" id="{81F8E9B5-6BE4-A259-1AD3-A733864E2EFC}"/>
              </a:ext>
            </a:extLst>
          </p:cNvPr>
          <p:cNvSpPr/>
          <p:nvPr/>
        </p:nvSpPr>
        <p:spPr>
          <a:xfrm>
            <a:off x="6287230" y="3403384"/>
            <a:ext cx="608253" cy="633034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900" noProof="0" dirty="0"/>
              <a:t>Q2.</a:t>
            </a:r>
          </a:p>
          <a:p>
            <a:pPr algn="ctr"/>
            <a:r>
              <a:rPr lang="et-EE" sz="900" noProof="0" dirty="0"/>
              <a:t>2028</a:t>
            </a:r>
          </a:p>
        </p:txBody>
      </p:sp>
      <p:sp>
        <p:nvSpPr>
          <p:cNvPr id="66" name="Jutumull: ovaal 65">
            <a:extLst>
              <a:ext uri="{FF2B5EF4-FFF2-40B4-BE49-F238E27FC236}">
                <a16:creationId xmlns:a16="http://schemas.microsoft.com/office/drawing/2014/main" id="{35FB58B9-4738-53AB-C451-A2EBB0501C44}"/>
              </a:ext>
            </a:extLst>
          </p:cNvPr>
          <p:cNvSpPr/>
          <p:nvPr/>
        </p:nvSpPr>
        <p:spPr>
          <a:xfrm rot="4168171">
            <a:off x="6258739" y="4815229"/>
            <a:ext cx="706163" cy="695124"/>
          </a:xfrm>
          <a:prstGeom prst="wedgeEllipseCallou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800" noProof="0" dirty="0"/>
          </a:p>
        </p:txBody>
      </p:sp>
      <p:sp>
        <p:nvSpPr>
          <p:cNvPr id="67" name="Ovaal 66">
            <a:extLst>
              <a:ext uri="{FF2B5EF4-FFF2-40B4-BE49-F238E27FC236}">
                <a16:creationId xmlns:a16="http://schemas.microsoft.com/office/drawing/2014/main" id="{26E381BB-7D5F-8241-ADB8-2A42035EF886}"/>
              </a:ext>
            </a:extLst>
          </p:cNvPr>
          <p:cNvSpPr/>
          <p:nvPr/>
        </p:nvSpPr>
        <p:spPr>
          <a:xfrm>
            <a:off x="6304836" y="4846246"/>
            <a:ext cx="608253" cy="633034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900" noProof="0" dirty="0"/>
              <a:t>Q2.</a:t>
            </a:r>
          </a:p>
          <a:p>
            <a:pPr algn="ctr"/>
            <a:r>
              <a:rPr lang="et-EE" sz="900" noProof="0" dirty="0"/>
              <a:t>2029</a:t>
            </a:r>
          </a:p>
        </p:txBody>
      </p:sp>
      <p:sp>
        <p:nvSpPr>
          <p:cNvPr id="72" name="Ristkülik: ümarnurkne 71">
            <a:extLst>
              <a:ext uri="{FF2B5EF4-FFF2-40B4-BE49-F238E27FC236}">
                <a16:creationId xmlns:a16="http://schemas.microsoft.com/office/drawing/2014/main" id="{B39C4C96-E546-80AB-89EB-6EC7981420B0}"/>
              </a:ext>
            </a:extLst>
          </p:cNvPr>
          <p:cNvSpPr/>
          <p:nvPr/>
        </p:nvSpPr>
        <p:spPr>
          <a:xfrm>
            <a:off x="3247882" y="2461646"/>
            <a:ext cx="1675521" cy="632141"/>
          </a:xfrm>
          <a:prstGeom prst="roundRect">
            <a:avLst/>
          </a:prstGeom>
          <a:solidFill>
            <a:srgbClr val="00206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t-EE" sz="800" noProof="0" dirty="0"/>
              <a:t>9. Andmehalduse rollid ja ametijuhendid [J]</a:t>
            </a:r>
          </a:p>
          <a:p>
            <a:r>
              <a:rPr lang="et-EE" sz="800" noProof="0" dirty="0"/>
              <a:t>10. Piloot valitud omavalitsustes [IT, K]</a:t>
            </a:r>
          </a:p>
        </p:txBody>
      </p:sp>
      <p:cxnSp>
        <p:nvCxnSpPr>
          <p:cNvPr id="73" name="Sirgkonnektor 72">
            <a:extLst>
              <a:ext uri="{FF2B5EF4-FFF2-40B4-BE49-F238E27FC236}">
                <a16:creationId xmlns:a16="http://schemas.microsoft.com/office/drawing/2014/main" id="{0C1C4E61-B2C5-FD9C-92B6-A4BFF6BA69C7}"/>
              </a:ext>
            </a:extLst>
          </p:cNvPr>
          <p:cNvCxnSpPr>
            <a:cxnSpLocks/>
            <a:stCxn id="72" idx="3"/>
            <a:endCxn id="46" idx="6"/>
          </p:cNvCxnSpPr>
          <p:nvPr/>
        </p:nvCxnSpPr>
        <p:spPr>
          <a:xfrm flipV="1">
            <a:off x="4923403" y="2768164"/>
            <a:ext cx="231307" cy="9553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istkülik: ümarnurkne 73">
            <a:extLst>
              <a:ext uri="{FF2B5EF4-FFF2-40B4-BE49-F238E27FC236}">
                <a16:creationId xmlns:a16="http://schemas.microsoft.com/office/drawing/2014/main" id="{18AE0B96-2AA2-5547-5CF9-5A8253B36E3A}"/>
              </a:ext>
            </a:extLst>
          </p:cNvPr>
          <p:cNvSpPr/>
          <p:nvPr/>
        </p:nvSpPr>
        <p:spPr>
          <a:xfrm>
            <a:off x="3235729" y="3899967"/>
            <a:ext cx="1675520" cy="625125"/>
          </a:xfrm>
          <a:prstGeom prst="roundRect">
            <a:avLst/>
          </a:prstGeom>
          <a:solidFill>
            <a:srgbClr val="00206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t-EE" sz="800" noProof="0" dirty="0"/>
              <a:t>14. Keskne valideerimisteenus [IT]</a:t>
            </a:r>
          </a:p>
          <a:p>
            <a:r>
              <a:rPr lang="et-EE" sz="800" noProof="0" dirty="0"/>
              <a:t>15. Automaatsed andme-kvaliteedi kontrollid [IT]</a:t>
            </a:r>
          </a:p>
        </p:txBody>
      </p:sp>
      <p:cxnSp>
        <p:nvCxnSpPr>
          <p:cNvPr id="75" name="Sirgkonnektor 74">
            <a:extLst>
              <a:ext uri="{FF2B5EF4-FFF2-40B4-BE49-F238E27FC236}">
                <a16:creationId xmlns:a16="http://schemas.microsoft.com/office/drawing/2014/main" id="{B49E571B-3670-C2BD-EFE5-FF69F046FCEB}"/>
              </a:ext>
            </a:extLst>
          </p:cNvPr>
          <p:cNvCxnSpPr>
            <a:cxnSpLocks/>
            <a:stCxn id="74" idx="3"/>
            <a:endCxn id="52" idx="6"/>
          </p:cNvCxnSpPr>
          <p:nvPr/>
        </p:nvCxnSpPr>
        <p:spPr>
          <a:xfrm>
            <a:off x="4911249" y="4212530"/>
            <a:ext cx="235238" cy="3943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istkülik: ümarnurkne 75">
            <a:extLst>
              <a:ext uri="{FF2B5EF4-FFF2-40B4-BE49-F238E27FC236}">
                <a16:creationId xmlns:a16="http://schemas.microsoft.com/office/drawing/2014/main" id="{89A725BA-093D-52F6-0473-A3DF10CDC7CC}"/>
              </a:ext>
            </a:extLst>
          </p:cNvPr>
          <p:cNvSpPr/>
          <p:nvPr/>
        </p:nvSpPr>
        <p:spPr>
          <a:xfrm>
            <a:off x="3246673" y="5255831"/>
            <a:ext cx="1661535" cy="589288"/>
          </a:xfrm>
          <a:prstGeom prst="roundRect">
            <a:avLst/>
          </a:prstGeom>
          <a:solidFill>
            <a:srgbClr val="00206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t-EE" sz="800" noProof="0" dirty="0"/>
              <a:t>17. </a:t>
            </a:r>
            <a:r>
              <a:rPr lang="et-EE" sz="800" noProof="0" dirty="0" err="1"/>
              <a:t>Registritevaheline</a:t>
            </a:r>
            <a:r>
              <a:rPr lang="et-EE" sz="800" noProof="0" dirty="0"/>
              <a:t> andmevahetus [IT, N, K]</a:t>
            </a:r>
          </a:p>
          <a:p>
            <a:r>
              <a:rPr lang="et-EE" sz="800" noProof="0" dirty="0"/>
              <a:t>18. Planeeringuandmete elutsükli haldus [J, IT]</a:t>
            </a:r>
          </a:p>
        </p:txBody>
      </p:sp>
      <p:cxnSp>
        <p:nvCxnSpPr>
          <p:cNvPr id="77" name="Sirgkonnektor 76">
            <a:extLst>
              <a:ext uri="{FF2B5EF4-FFF2-40B4-BE49-F238E27FC236}">
                <a16:creationId xmlns:a16="http://schemas.microsoft.com/office/drawing/2014/main" id="{04CF1763-F206-FD7C-E548-027A7B94954B}"/>
              </a:ext>
            </a:extLst>
          </p:cNvPr>
          <p:cNvCxnSpPr>
            <a:cxnSpLocks/>
            <a:stCxn id="76" idx="3"/>
          </p:cNvCxnSpPr>
          <p:nvPr/>
        </p:nvCxnSpPr>
        <p:spPr>
          <a:xfrm>
            <a:off x="4908208" y="5550475"/>
            <a:ext cx="223596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istkülik: ümarnurkne 79">
            <a:extLst>
              <a:ext uri="{FF2B5EF4-FFF2-40B4-BE49-F238E27FC236}">
                <a16:creationId xmlns:a16="http://schemas.microsoft.com/office/drawing/2014/main" id="{4CC6BF58-F9FF-7FE9-9893-9AF19EF14826}"/>
              </a:ext>
            </a:extLst>
          </p:cNvPr>
          <p:cNvSpPr/>
          <p:nvPr/>
        </p:nvSpPr>
        <p:spPr>
          <a:xfrm>
            <a:off x="7127828" y="441482"/>
            <a:ext cx="1662706" cy="987882"/>
          </a:xfrm>
          <a:prstGeom prst="roundRect">
            <a:avLst/>
          </a:prstGeom>
          <a:solidFill>
            <a:srgbClr val="00206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t-EE" sz="800" noProof="0" dirty="0"/>
              <a:t>0. Ülemineku eesmärkide ja mõõdikute kokkuleppimine [J, K]</a:t>
            </a:r>
          </a:p>
          <a:p>
            <a:r>
              <a:rPr lang="et-EE" sz="800" noProof="0" dirty="0"/>
              <a:t>1. Planeerimise andmeprotsesside kaardistus (BPR) [J, K, IT]</a:t>
            </a:r>
          </a:p>
          <a:p>
            <a:r>
              <a:rPr lang="et-EE" sz="800" noProof="0" dirty="0"/>
              <a:t>2. Andmevoo diagrammid joonistatud (DFD) [J, N, IT]</a:t>
            </a:r>
          </a:p>
        </p:txBody>
      </p:sp>
      <p:cxnSp>
        <p:nvCxnSpPr>
          <p:cNvPr id="81" name="Sirgkonnektor 80">
            <a:extLst>
              <a:ext uri="{FF2B5EF4-FFF2-40B4-BE49-F238E27FC236}">
                <a16:creationId xmlns:a16="http://schemas.microsoft.com/office/drawing/2014/main" id="{CC4F3DFA-DE71-A309-123C-A0C0276B3016}"/>
              </a:ext>
            </a:extLst>
          </p:cNvPr>
          <p:cNvCxnSpPr>
            <a:cxnSpLocks/>
            <a:stCxn id="13" idx="6"/>
          </p:cNvCxnSpPr>
          <p:nvPr/>
        </p:nvCxnSpPr>
        <p:spPr>
          <a:xfrm>
            <a:off x="6823726" y="787687"/>
            <a:ext cx="271118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irgkonnektor 87">
            <a:extLst>
              <a:ext uri="{FF2B5EF4-FFF2-40B4-BE49-F238E27FC236}">
                <a16:creationId xmlns:a16="http://schemas.microsoft.com/office/drawing/2014/main" id="{ACE31A00-581F-5C46-B227-1EFC2AF04CF6}"/>
              </a:ext>
            </a:extLst>
          </p:cNvPr>
          <p:cNvCxnSpPr>
            <a:cxnSpLocks/>
            <a:stCxn id="49" idx="6"/>
            <a:endCxn id="144" idx="1"/>
          </p:cNvCxnSpPr>
          <p:nvPr/>
        </p:nvCxnSpPr>
        <p:spPr>
          <a:xfrm>
            <a:off x="6872520" y="2249883"/>
            <a:ext cx="271118" cy="2206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irgkonnektor 89">
            <a:extLst>
              <a:ext uri="{FF2B5EF4-FFF2-40B4-BE49-F238E27FC236}">
                <a16:creationId xmlns:a16="http://schemas.microsoft.com/office/drawing/2014/main" id="{4B58B851-9B1F-DAD5-D1B3-234463E89506}"/>
              </a:ext>
            </a:extLst>
          </p:cNvPr>
          <p:cNvCxnSpPr>
            <a:cxnSpLocks/>
            <a:stCxn id="58" idx="6"/>
          </p:cNvCxnSpPr>
          <p:nvPr/>
        </p:nvCxnSpPr>
        <p:spPr>
          <a:xfrm>
            <a:off x="6895483" y="3719901"/>
            <a:ext cx="303714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istkülik: ümarnurkne 92">
            <a:extLst>
              <a:ext uri="{FF2B5EF4-FFF2-40B4-BE49-F238E27FC236}">
                <a16:creationId xmlns:a16="http://schemas.microsoft.com/office/drawing/2014/main" id="{844F3E54-74F3-1966-0B96-275D1EF918C3}"/>
              </a:ext>
            </a:extLst>
          </p:cNvPr>
          <p:cNvSpPr/>
          <p:nvPr/>
        </p:nvSpPr>
        <p:spPr>
          <a:xfrm>
            <a:off x="7203466" y="4920756"/>
            <a:ext cx="1587067" cy="486458"/>
          </a:xfrm>
          <a:prstGeom prst="roundRect">
            <a:avLst/>
          </a:prstGeom>
          <a:solidFill>
            <a:srgbClr val="00206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t-EE" sz="800" noProof="0" dirty="0"/>
              <a:t>16. Planeeringuandmete masinloetav käitlemine on kohustuslik [N]</a:t>
            </a:r>
          </a:p>
        </p:txBody>
      </p:sp>
      <p:cxnSp>
        <p:nvCxnSpPr>
          <p:cNvPr id="94" name="Sirgkonnektor 93">
            <a:extLst>
              <a:ext uri="{FF2B5EF4-FFF2-40B4-BE49-F238E27FC236}">
                <a16:creationId xmlns:a16="http://schemas.microsoft.com/office/drawing/2014/main" id="{D41ACEEB-F852-D4A3-E81B-C03D7D27B08F}"/>
              </a:ext>
            </a:extLst>
          </p:cNvPr>
          <p:cNvCxnSpPr>
            <a:cxnSpLocks/>
            <a:stCxn id="67" idx="6"/>
            <a:endCxn id="93" idx="1"/>
          </p:cNvCxnSpPr>
          <p:nvPr/>
        </p:nvCxnSpPr>
        <p:spPr>
          <a:xfrm>
            <a:off x="6913089" y="5162763"/>
            <a:ext cx="290377" cy="1222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istkülik: ümarnurkne 143">
            <a:extLst>
              <a:ext uri="{FF2B5EF4-FFF2-40B4-BE49-F238E27FC236}">
                <a16:creationId xmlns:a16="http://schemas.microsoft.com/office/drawing/2014/main" id="{4FE7EFDE-0B2F-C4A2-3F3B-A1B953C848C8}"/>
              </a:ext>
            </a:extLst>
          </p:cNvPr>
          <p:cNvSpPr/>
          <p:nvPr/>
        </p:nvSpPr>
        <p:spPr>
          <a:xfrm>
            <a:off x="7143638" y="1828885"/>
            <a:ext cx="1646896" cy="846408"/>
          </a:xfrm>
          <a:prstGeom prst="roundRect">
            <a:avLst/>
          </a:prstGeom>
          <a:solidFill>
            <a:srgbClr val="00206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t-EE" sz="800" noProof="0" dirty="0"/>
              <a:t>6. Keskne ärisõnastik [N, J]</a:t>
            </a:r>
          </a:p>
          <a:p>
            <a:r>
              <a:rPr lang="et-EE" sz="800" noProof="0" dirty="0"/>
              <a:t>7. Andmekataloogi ja </a:t>
            </a:r>
            <a:r>
              <a:rPr lang="et-EE" sz="800" noProof="0" dirty="0" err="1"/>
              <a:t>metaandmete</a:t>
            </a:r>
            <a:r>
              <a:rPr lang="et-EE" sz="800" noProof="0" dirty="0"/>
              <a:t> struktuur [IT, J]</a:t>
            </a:r>
          </a:p>
          <a:p>
            <a:r>
              <a:rPr lang="et-EE" sz="800" noProof="0" dirty="0"/>
              <a:t>8. Andmestike inventuur ja </a:t>
            </a:r>
            <a:r>
              <a:rPr lang="et-EE" sz="800" noProof="0" dirty="0" err="1"/>
              <a:t>metaandmete</a:t>
            </a:r>
            <a:r>
              <a:rPr lang="et-EE" sz="800" noProof="0" dirty="0"/>
              <a:t> import [J, IT]</a:t>
            </a:r>
          </a:p>
        </p:txBody>
      </p:sp>
      <p:sp>
        <p:nvSpPr>
          <p:cNvPr id="146" name="Ristkülik: ümarnurkne 145">
            <a:extLst>
              <a:ext uri="{FF2B5EF4-FFF2-40B4-BE49-F238E27FC236}">
                <a16:creationId xmlns:a16="http://schemas.microsoft.com/office/drawing/2014/main" id="{BE59754C-324D-1B09-ED9C-B2AD31078500}"/>
              </a:ext>
            </a:extLst>
          </p:cNvPr>
          <p:cNvSpPr/>
          <p:nvPr/>
        </p:nvSpPr>
        <p:spPr>
          <a:xfrm>
            <a:off x="7195656" y="3359252"/>
            <a:ext cx="1594878" cy="987882"/>
          </a:xfrm>
          <a:prstGeom prst="roundRect">
            <a:avLst/>
          </a:prstGeom>
          <a:solidFill>
            <a:srgbClr val="00206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t-EE" sz="800" noProof="0" dirty="0"/>
              <a:t>11. Andmekvaliteedi </a:t>
            </a:r>
            <a:r>
              <a:rPr lang="et-EE" sz="800" noProof="0" dirty="0" err="1"/>
              <a:t>nõueded</a:t>
            </a:r>
            <a:r>
              <a:rPr lang="et-EE" sz="800" noProof="0" dirty="0"/>
              <a:t> ja  valideerimisreeglid [N, IT]</a:t>
            </a:r>
          </a:p>
          <a:p>
            <a:r>
              <a:rPr lang="et-EE" sz="800" noProof="0" dirty="0"/>
              <a:t>12. Andmeobjektide standard [N]</a:t>
            </a:r>
          </a:p>
          <a:p>
            <a:r>
              <a:rPr lang="et-EE" sz="800" noProof="0" dirty="0"/>
              <a:t>13. Andmeteenuste ja -baaside arendamine [IT]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D2955E-F80F-75F7-DB93-233EF9268045}"/>
              </a:ext>
            </a:extLst>
          </p:cNvPr>
          <p:cNvSpPr txBox="1"/>
          <p:nvPr/>
        </p:nvSpPr>
        <p:spPr>
          <a:xfrm>
            <a:off x="4425304" y="172743"/>
            <a:ext cx="14542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900" noProof="0" dirty="0">
                <a:solidFill>
                  <a:srgbClr val="002060"/>
                </a:solidFill>
              </a:rPr>
              <a:t>2026 – Raamistiku loomine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983836F-39D1-02B3-4B99-14260AFCF2AE}"/>
              </a:ext>
            </a:extLst>
          </p:cNvPr>
          <p:cNvSpPr txBox="1"/>
          <p:nvPr/>
        </p:nvSpPr>
        <p:spPr>
          <a:xfrm>
            <a:off x="4297929" y="1840717"/>
            <a:ext cx="168668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900" noProof="0" dirty="0">
                <a:solidFill>
                  <a:srgbClr val="002060"/>
                </a:solidFill>
              </a:rPr>
              <a:t>2027 – Raamistiku rakendamine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EAD5B23-5C61-4A0E-1488-6AAAE39DEDD5}"/>
              </a:ext>
            </a:extLst>
          </p:cNvPr>
          <p:cNvSpPr txBox="1"/>
          <p:nvPr/>
        </p:nvSpPr>
        <p:spPr>
          <a:xfrm>
            <a:off x="3766190" y="3405449"/>
            <a:ext cx="223330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900" noProof="0" dirty="0">
                <a:solidFill>
                  <a:srgbClr val="002060"/>
                </a:solidFill>
              </a:rPr>
              <a:t>2028 – Standardid ja tehniline rakendamine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0E29A8A-39EC-D175-B6A4-813C0E3C56FD}"/>
              </a:ext>
            </a:extLst>
          </p:cNvPr>
          <p:cNvSpPr txBox="1"/>
          <p:nvPr/>
        </p:nvSpPr>
        <p:spPr>
          <a:xfrm>
            <a:off x="3984034" y="4828782"/>
            <a:ext cx="203453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900" noProof="0" dirty="0">
                <a:solidFill>
                  <a:srgbClr val="002060"/>
                </a:solidFill>
              </a:rPr>
              <a:t>2029 – Õiguslik sidumine ja käivitamine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A898D89-A8D7-DD6D-43BE-C87A4A93CD42}"/>
              </a:ext>
            </a:extLst>
          </p:cNvPr>
          <p:cNvSpPr txBox="1"/>
          <p:nvPr/>
        </p:nvSpPr>
        <p:spPr>
          <a:xfrm>
            <a:off x="4329236" y="6041337"/>
            <a:ext cx="145584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900" noProof="0" dirty="0">
                <a:solidFill>
                  <a:srgbClr val="002060"/>
                </a:solidFill>
              </a:rPr>
              <a:t>2030 – Käitus ja pidev seire</a:t>
            </a:r>
          </a:p>
        </p:txBody>
      </p:sp>
      <p:sp>
        <p:nvSpPr>
          <p:cNvPr id="24" name="Jutumull: ovaal 23">
            <a:extLst>
              <a:ext uri="{FF2B5EF4-FFF2-40B4-BE49-F238E27FC236}">
                <a16:creationId xmlns:a16="http://schemas.microsoft.com/office/drawing/2014/main" id="{6CE9C259-534A-E7FD-3A15-D986EAACBCA9}"/>
              </a:ext>
            </a:extLst>
          </p:cNvPr>
          <p:cNvSpPr/>
          <p:nvPr/>
        </p:nvSpPr>
        <p:spPr>
          <a:xfrm rot="4168171">
            <a:off x="6236400" y="5748795"/>
            <a:ext cx="724832" cy="751773"/>
          </a:xfrm>
          <a:prstGeom prst="wedgeEllipseCallou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800" noProof="0" dirty="0"/>
          </a:p>
        </p:txBody>
      </p:sp>
      <p:sp>
        <p:nvSpPr>
          <p:cNvPr id="25" name="Ovaal 24">
            <a:extLst>
              <a:ext uri="{FF2B5EF4-FFF2-40B4-BE49-F238E27FC236}">
                <a16:creationId xmlns:a16="http://schemas.microsoft.com/office/drawing/2014/main" id="{855BE87A-1EDE-78AD-498B-778040D6ED16}"/>
              </a:ext>
            </a:extLst>
          </p:cNvPr>
          <p:cNvSpPr/>
          <p:nvPr/>
        </p:nvSpPr>
        <p:spPr>
          <a:xfrm>
            <a:off x="6240894" y="5797934"/>
            <a:ext cx="708858" cy="644142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900" noProof="0" dirty="0"/>
              <a:t>2030 +</a:t>
            </a:r>
          </a:p>
        </p:txBody>
      </p:sp>
      <p:sp>
        <p:nvSpPr>
          <p:cNvPr id="26" name="Ristkülik: ümarnurkne 25">
            <a:extLst>
              <a:ext uri="{FF2B5EF4-FFF2-40B4-BE49-F238E27FC236}">
                <a16:creationId xmlns:a16="http://schemas.microsoft.com/office/drawing/2014/main" id="{DCAD4681-B1F0-AA6A-361B-964343B05466}"/>
              </a:ext>
            </a:extLst>
          </p:cNvPr>
          <p:cNvSpPr/>
          <p:nvPr/>
        </p:nvSpPr>
        <p:spPr>
          <a:xfrm>
            <a:off x="7195638" y="5876254"/>
            <a:ext cx="1594895" cy="486458"/>
          </a:xfrm>
          <a:prstGeom prst="roundRect">
            <a:avLst/>
          </a:prstGeom>
          <a:solidFill>
            <a:srgbClr val="00206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t-EE" sz="800" noProof="0" dirty="0"/>
              <a:t>19.Andme-kvaliteedi seire [IT, J]</a:t>
            </a:r>
          </a:p>
          <a:p>
            <a:r>
              <a:rPr lang="et-EE" sz="800" noProof="0" dirty="0"/>
              <a:t>20. Andmekaitse ja turvaaudit [J]</a:t>
            </a:r>
          </a:p>
        </p:txBody>
      </p:sp>
      <p:cxnSp>
        <p:nvCxnSpPr>
          <p:cNvPr id="27" name="Sirgkonnektor 26">
            <a:extLst>
              <a:ext uri="{FF2B5EF4-FFF2-40B4-BE49-F238E27FC236}">
                <a16:creationId xmlns:a16="http://schemas.microsoft.com/office/drawing/2014/main" id="{8D2ADD3E-045D-90C7-1ABF-CE60323BD89A}"/>
              </a:ext>
            </a:extLst>
          </p:cNvPr>
          <p:cNvCxnSpPr>
            <a:cxnSpLocks/>
            <a:stCxn id="25" idx="6"/>
            <a:endCxn id="26" idx="1"/>
          </p:cNvCxnSpPr>
          <p:nvPr/>
        </p:nvCxnSpPr>
        <p:spPr>
          <a:xfrm flipV="1">
            <a:off x="6949752" y="6119483"/>
            <a:ext cx="245886" cy="522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516979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B97892-D2DC-FD86-80BB-B50FE9BD9E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irgkonnektor 5">
            <a:extLst>
              <a:ext uri="{FF2B5EF4-FFF2-40B4-BE49-F238E27FC236}">
                <a16:creationId xmlns:a16="http://schemas.microsoft.com/office/drawing/2014/main" id="{1BCDFF8A-B3FF-FD7E-3741-2B9DDA08397B}"/>
              </a:ext>
            </a:extLst>
          </p:cNvPr>
          <p:cNvCxnSpPr>
            <a:cxnSpLocks/>
          </p:cNvCxnSpPr>
          <p:nvPr/>
        </p:nvCxnSpPr>
        <p:spPr>
          <a:xfrm>
            <a:off x="5989982" y="298173"/>
            <a:ext cx="19615" cy="6375161"/>
          </a:xfrm>
          <a:prstGeom prst="line">
            <a:avLst/>
          </a:prstGeom>
          <a:ln w="19050">
            <a:solidFill>
              <a:srgbClr val="00206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Jutumull: ovaal 11">
            <a:extLst>
              <a:ext uri="{FF2B5EF4-FFF2-40B4-BE49-F238E27FC236}">
                <a16:creationId xmlns:a16="http://schemas.microsoft.com/office/drawing/2014/main" id="{512D37F7-7BAE-9498-4D86-1B5EA312762E}"/>
              </a:ext>
            </a:extLst>
          </p:cNvPr>
          <p:cNvSpPr/>
          <p:nvPr/>
        </p:nvSpPr>
        <p:spPr>
          <a:xfrm rot="4168171">
            <a:off x="6179207" y="445917"/>
            <a:ext cx="706163" cy="695124"/>
          </a:xfrm>
          <a:prstGeom prst="wedgeEllipseCallou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noProof="1"/>
          </a:p>
        </p:txBody>
      </p:sp>
      <p:sp>
        <p:nvSpPr>
          <p:cNvPr id="13" name="Ovaal 12">
            <a:extLst>
              <a:ext uri="{FF2B5EF4-FFF2-40B4-BE49-F238E27FC236}">
                <a16:creationId xmlns:a16="http://schemas.microsoft.com/office/drawing/2014/main" id="{2602D096-29FF-785A-8402-66F9A024F6F9}"/>
              </a:ext>
            </a:extLst>
          </p:cNvPr>
          <p:cNvSpPr/>
          <p:nvPr/>
        </p:nvSpPr>
        <p:spPr>
          <a:xfrm>
            <a:off x="6233892" y="485610"/>
            <a:ext cx="589834" cy="604154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900" noProof="1"/>
              <a:t>Q2</a:t>
            </a:r>
          </a:p>
          <a:p>
            <a:pPr algn="ctr"/>
            <a:r>
              <a:rPr lang="et-EE" sz="900" noProof="1"/>
              <a:t>2026</a:t>
            </a:r>
          </a:p>
        </p:txBody>
      </p:sp>
      <p:grpSp>
        <p:nvGrpSpPr>
          <p:cNvPr id="15" name="Rühm 14">
            <a:extLst>
              <a:ext uri="{FF2B5EF4-FFF2-40B4-BE49-F238E27FC236}">
                <a16:creationId xmlns:a16="http://schemas.microsoft.com/office/drawing/2014/main" id="{8B6B1F52-FAC3-E56B-23BF-818A6FCDB781}"/>
              </a:ext>
            </a:extLst>
          </p:cNvPr>
          <p:cNvGrpSpPr/>
          <p:nvPr/>
        </p:nvGrpSpPr>
        <p:grpSpPr>
          <a:xfrm rot="10800000">
            <a:off x="5088370" y="935029"/>
            <a:ext cx="695124" cy="706163"/>
            <a:chOff x="7083902" y="4077872"/>
            <a:chExt cx="845882" cy="863554"/>
          </a:xfrm>
        </p:grpSpPr>
        <p:sp>
          <p:nvSpPr>
            <p:cNvPr id="16" name="Jutumull: ovaal 15">
              <a:extLst>
                <a:ext uri="{FF2B5EF4-FFF2-40B4-BE49-F238E27FC236}">
                  <a16:creationId xmlns:a16="http://schemas.microsoft.com/office/drawing/2014/main" id="{61780E44-1B22-F3D1-C0E8-5217768B4ECA}"/>
                </a:ext>
              </a:extLst>
            </p:cNvPr>
            <p:cNvSpPr/>
            <p:nvPr/>
          </p:nvSpPr>
          <p:spPr>
            <a:xfrm rot="4168171">
              <a:off x="7075066" y="4086708"/>
              <a:ext cx="863554" cy="845882"/>
            </a:xfrm>
            <a:prstGeom prst="wedgeEllipseCallou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 sz="900" noProof="1"/>
            </a:p>
          </p:txBody>
        </p:sp>
        <p:sp>
          <p:nvSpPr>
            <p:cNvPr id="17" name="Ovaal 16">
              <a:extLst>
                <a:ext uri="{FF2B5EF4-FFF2-40B4-BE49-F238E27FC236}">
                  <a16:creationId xmlns:a16="http://schemas.microsoft.com/office/drawing/2014/main" id="{B75465F7-7231-AD98-8EAE-5C2252264B4F}"/>
                </a:ext>
              </a:extLst>
            </p:cNvPr>
            <p:cNvSpPr/>
            <p:nvPr/>
          </p:nvSpPr>
          <p:spPr>
            <a:xfrm flipV="1">
              <a:off x="7136760" y="4149035"/>
              <a:ext cx="740170" cy="721229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t-EE" sz="900" noProof="1"/>
                <a:t>Q4.</a:t>
              </a:r>
            </a:p>
            <a:p>
              <a:pPr algn="ctr"/>
              <a:r>
                <a:rPr lang="et-EE" sz="900" noProof="1"/>
                <a:t>2026</a:t>
              </a:r>
            </a:p>
          </p:txBody>
        </p:sp>
      </p:grpSp>
      <p:sp>
        <p:nvSpPr>
          <p:cNvPr id="18" name="Ristkülik: ümarnurkne 17">
            <a:extLst>
              <a:ext uri="{FF2B5EF4-FFF2-40B4-BE49-F238E27FC236}">
                <a16:creationId xmlns:a16="http://schemas.microsoft.com/office/drawing/2014/main" id="{AFE14256-6784-ADC0-5C82-066EB28F57E8}"/>
              </a:ext>
            </a:extLst>
          </p:cNvPr>
          <p:cNvSpPr/>
          <p:nvPr/>
        </p:nvSpPr>
        <p:spPr>
          <a:xfrm>
            <a:off x="3551990" y="904730"/>
            <a:ext cx="1386637" cy="777056"/>
          </a:xfrm>
          <a:prstGeom prst="roundRect">
            <a:avLst/>
          </a:prstGeom>
          <a:solidFill>
            <a:srgbClr val="00206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t-EE" sz="800" noProof="1"/>
              <a:t>3. Lõpliku mudeli määratlemine</a:t>
            </a:r>
          </a:p>
          <a:p>
            <a:r>
              <a:rPr lang="et-EE" sz="800" noProof="1"/>
              <a:t>4. Klassifikaatorite ja mõistete ühtlustamine</a:t>
            </a:r>
          </a:p>
          <a:p>
            <a:r>
              <a:rPr lang="et-EE" sz="800" noProof="1"/>
              <a:t>5. Andmehalduse rollid</a:t>
            </a:r>
          </a:p>
        </p:txBody>
      </p:sp>
      <p:cxnSp>
        <p:nvCxnSpPr>
          <p:cNvPr id="20" name="Sirgkonnektor 19">
            <a:extLst>
              <a:ext uri="{FF2B5EF4-FFF2-40B4-BE49-F238E27FC236}">
                <a16:creationId xmlns:a16="http://schemas.microsoft.com/office/drawing/2014/main" id="{91CE5CCB-D178-EDFF-F27B-B5E10144BF98}"/>
              </a:ext>
            </a:extLst>
          </p:cNvPr>
          <p:cNvCxnSpPr>
            <a:cxnSpLocks/>
            <a:stCxn id="18" idx="3"/>
            <a:endCxn id="17" idx="6"/>
          </p:cNvCxnSpPr>
          <p:nvPr/>
        </p:nvCxnSpPr>
        <p:spPr>
          <a:xfrm flipV="1">
            <a:off x="4938627" y="1288110"/>
            <a:ext cx="193177" cy="5148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al 27">
            <a:extLst>
              <a:ext uri="{FF2B5EF4-FFF2-40B4-BE49-F238E27FC236}">
                <a16:creationId xmlns:a16="http://schemas.microsoft.com/office/drawing/2014/main" id="{357EA7EE-0B9C-171D-3940-8B96BC307350}"/>
              </a:ext>
            </a:extLst>
          </p:cNvPr>
          <p:cNvSpPr/>
          <p:nvPr/>
        </p:nvSpPr>
        <p:spPr>
          <a:xfrm>
            <a:off x="5969689" y="764485"/>
            <a:ext cx="59635" cy="6626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900" noProof="1"/>
          </a:p>
        </p:txBody>
      </p:sp>
      <p:sp>
        <p:nvSpPr>
          <p:cNvPr id="29" name="Ovaal 28">
            <a:extLst>
              <a:ext uri="{FF2B5EF4-FFF2-40B4-BE49-F238E27FC236}">
                <a16:creationId xmlns:a16="http://schemas.microsoft.com/office/drawing/2014/main" id="{E825C97B-13BD-0EBB-57B6-7E836C205DA9}"/>
              </a:ext>
            </a:extLst>
          </p:cNvPr>
          <p:cNvSpPr/>
          <p:nvPr/>
        </p:nvSpPr>
        <p:spPr>
          <a:xfrm>
            <a:off x="5964363" y="1252330"/>
            <a:ext cx="59635" cy="6626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900" noProof="1"/>
          </a:p>
        </p:txBody>
      </p:sp>
      <p:sp>
        <p:nvSpPr>
          <p:cNvPr id="30" name="Ovaal 29">
            <a:extLst>
              <a:ext uri="{FF2B5EF4-FFF2-40B4-BE49-F238E27FC236}">
                <a16:creationId xmlns:a16="http://schemas.microsoft.com/office/drawing/2014/main" id="{14237982-618D-2E55-1F20-562D52BC0AD5}"/>
              </a:ext>
            </a:extLst>
          </p:cNvPr>
          <p:cNvSpPr/>
          <p:nvPr/>
        </p:nvSpPr>
        <p:spPr>
          <a:xfrm>
            <a:off x="5971737" y="1740175"/>
            <a:ext cx="59635" cy="6626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900" noProof="1"/>
          </a:p>
        </p:txBody>
      </p:sp>
      <p:sp>
        <p:nvSpPr>
          <p:cNvPr id="31" name="Ovaal 30">
            <a:extLst>
              <a:ext uri="{FF2B5EF4-FFF2-40B4-BE49-F238E27FC236}">
                <a16:creationId xmlns:a16="http://schemas.microsoft.com/office/drawing/2014/main" id="{D6B939D1-56DC-848B-B261-84C963668AB3}"/>
              </a:ext>
            </a:extLst>
          </p:cNvPr>
          <p:cNvSpPr/>
          <p:nvPr/>
        </p:nvSpPr>
        <p:spPr>
          <a:xfrm>
            <a:off x="5966077" y="2234036"/>
            <a:ext cx="59635" cy="6626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900" noProof="1"/>
          </a:p>
        </p:txBody>
      </p:sp>
      <p:sp>
        <p:nvSpPr>
          <p:cNvPr id="32" name="Ovaal 31">
            <a:extLst>
              <a:ext uri="{FF2B5EF4-FFF2-40B4-BE49-F238E27FC236}">
                <a16:creationId xmlns:a16="http://schemas.microsoft.com/office/drawing/2014/main" id="{DE67C924-5DD8-FE5E-E1D7-B0560E602CBB}"/>
              </a:ext>
            </a:extLst>
          </p:cNvPr>
          <p:cNvSpPr/>
          <p:nvPr/>
        </p:nvSpPr>
        <p:spPr>
          <a:xfrm>
            <a:off x="5973117" y="2715865"/>
            <a:ext cx="59635" cy="6626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900" noProof="1"/>
          </a:p>
        </p:txBody>
      </p:sp>
      <p:sp>
        <p:nvSpPr>
          <p:cNvPr id="33" name="Ovaal 32">
            <a:extLst>
              <a:ext uri="{FF2B5EF4-FFF2-40B4-BE49-F238E27FC236}">
                <a16:creationId xmlns:a16="http://schemas.microsoft.com/office/drawing/2014/main" id="{162E0C3E-1EC5-AF59-2625-BD1E86E53B1B}"/>
              </a:ext>
            </a:extLst>
          </p:cNvPr>
          <p:cNvSpPr/>
          <p:nvPr/>
        </p:nvSpPr>
        <p:spPr>
          <a:xfrm>
            <a:off x="5973807" y="3203710"/>
            <a:ext cx="59635" cy="6626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900" noProof="1"/>
          </a:p>
        </p:txBody>
      </p:sp>
      <p:sp>
        <p:nvSpPr>
          <p:cNvPr id="34" name="Ovaal 33">
            <a:extLst>
              <a:ext uri="{FF2B5EF4-FFF2-40B4-BE49-F238E27FC236}">
                <a16:creationId xmlns:a16="http://schemas.microsoft.com/office/drawing/2014/main" id="{53B77E31-F3AD-C80F-75E5-C66ABDB40FAB}"/>
              </a:ext>
            </a:extLst>
          </p:cNvPr>
          <p:cNvSpPr/>
          <p:nvPr/>
        </p:nvSpPr>
        <p:spPr>
          <a:xfrm>
            <a:off x="5974831" y="3691555"/>
            <a:ext cx="59635" cy="6626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900" noProof="1"/>
          </a:p>
        </p:txBody>
      </p:sp>
      <p:sp>
        <p:nvSpPr>
          <p:cNvPr id="35" name="Ovaal 34">
            <a:extLst>
              <a:ext uri="{FF2B5EF4-FFF2-40B4-BE49-F238E27FC236}">
                <a16:creationId xmlns:a16="http://schemas.microsoft.com/office/drawing/2014/main" id="{89B00788-196A-2A21-FD5D-8BDE2847B37B}"/>
              </a:ext>
            </a:extLst>
          </p:cNvPr>
          <p:cNvSpPr/>
          <p:nvPr/>
        </p:nvSpPr>
        <p:spPr>
          <a:xfrm>
            <a:off x="5975521" y="4179400"/>
            <a:ext cx="59635" cy="6626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900" noProof="1"/>
          </a:p>
        </p:txBody>
      </p:sp>
      <p:sp>
        <p:nvSpPr>
          <p:cNvPr id="36" name="Ovaal 35">
            <a:extLst>
              <a:ext uri="{FF2B5EF4-FFF2-40B4-BE49-F238E27FC236}">
                <a16:creationId xmlns:a16="http://schemas.microsoft.com/office/drawing/2014/main" id="{937538A1-4F3C-8E75-E626-60DA6939EE13}"/>
              </a:ext>
            </a:extLst>
          </p:cNvPr>
          <p:cNvSpPr/>
          <p:nvPr/>
        </p:nvSpPr>
        <p:spPr>
          <a:xfrm>
            <a:off x="5969861" y="4667245"/>
            <a:ext cx="59635" cy="6626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900" noProof="1"/>
          </a:p>
        </p:txBody>
      </p:sp>
      <p:sp>
        <p:nvSpPr>
          <p:cNvPr id="37" name="Ovaal 36">
            <a:extLst>
              <a:ext uri="{FF2B5EF4-FFF2-40B4-BE49-F238E27FC236}">
                <a16:creationId xmlns:a16="http://schemas.microsoft.com/office/drawing/2014/main" id="{2309A10C-4CB0-CB17-3218-FE6E8AE9F3AD}"/>
              </a:ext>
            </a:extLst>
          </p:cNvPr>
          <p:cNvSpPr/>
          <p:nvPr/>
        </p:nvSpPr>
        <p:spPr>
          <a:xfrm>
            <a:off x="5976901" y="5155090"/>
            <a:ext cx="59635" cy="6626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900" noProof="1"/>
          </a:p>
        </p:txBody>
      </p:sp>
      <p:sp>
        <p:nvSpPr>
          <p:cNvPr id="38" name="Ovaal 37">
            <a:extLst>
              <a:ext uri="{FF2B5EF4-FFF2-40B4-BE49-F238E27FC236}">
                <a16:creationId xmlns:a16="http://schemas.microsoft.com/office/drawing/2014/main" id="{5CC0BA3D-E8E2-9899-1235-2D36FA247BA5}"/>
              </a:ext>
            </a:extLst>
          </p:cNvPr>
          <p:cNvSpPr/>
          <p:nvPr/>
        </p:nvSpPr>
        <p:spPr>
          <a:xfrm>
            <a:off x="5984609" y="5642935"/>
            <a:ext cx="59635" cy="6626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900" noProof="1"/>
          </a:p>
        </p:txBody>
      </p:sp>
      <p:sp>
        <p:nvSpPr>
          <p:cNvPr id="39" name="Ovaal 38">
            <a:extLst>
              <a:ext uri="{FF2B5EF4-FFF2-40B4-BE49-F238E27FC236}">
                <a16:creationId xmlns:a16="http://schemas.microsoft.com/office/drawing/2014/main" id="{D48A3C8F-D359-A0A6-3216-0327A92BB9C7}"/>
              </a:ext>
            </a:extLst>
          </p:cNvPr>
          <p:cNvSpPr/>
          <p:nvPr/>
        </p:nvSpPr>
        <p:spPr>
          <a:xfrm>
            <a:off x="5985633" y="6130780"/>
            <a:ext cx="59635" cy="66261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900" noProof="1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250838C-ED3F-61A8-71B0-F4A6684C5B1A}"/>
              </a:ext>
            </a:extLst>
          </p:cNvPr>
          <p:cNvSpPr txBox="1"/>
          <p:nvPr/>
        </p:nvSpPr>
        <p:spPr>
          <a:xfrm>
            <a:off x="6055826" y="41486"/>
            <a:ext cx="1275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noProof="1">
                <a:solidFill>
                  <a:srgbClr val="002060"/>
                </a:solidFill>
              </a:rPr>
              <a:t>2026 (start)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FCBC52C-CE42-4862-0A89-5EB2DA9FEC8B}"/>
              </a:ext>
            </a:extLst>
          </p:cNvPr>
          <p:cNvSpPr txBox="1"/>
          <p:nvPr/>
        </p:nvSpPr>
        <p:spPr>
          <a:xfrm>
            <a:off x="6106764" y="6488668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noProof="1">
                <a:solidFill>
                  <a:srgbClr val="002060"/>
                </a:solidFill>
              </a:rPr>
              <a:t>2030</a:t>
            </a:r>
          </a:p>
        </p:txBody>
      </p:sp>
      <p:grpSp>
        <p:nvGrpSpPr>
          <p:cNvPr id="44" name="Rühm 43">
            <a:extLst>
              <a:ext uri="{FF2B5EF4-FFF2-40B4-BE49-F238E27FC236}">
                <a16:creationId xmlns:a16="http://schemas.microsoft.com/office/drawing/2014/main" id="{3FA175AE-41D9-E064-7EA0-8377786C18C6}"/>
              </a:ext>
            </a:extLst>
          </p:cNvPr>
          <p:cNvGrpSpPr/>
          <p:nvPr/>
        </p:nvGrpSpPr>
        <p:grpSpPr>
          <a:xfrm rot="10800000">
            <a:off x="5111274" y="2415083"/>
            <a:ext cx="695124" cy="706163"/>
            <a:chOff x="7083902" y="4077870"/>
            <a:chExt cx="845882" cy="863554"/>
          </a:xfrm>
        </p:grpSpPr>
        <p:sp>
          <p:nvSpPr>
            <p:cNvPr id="45" name="Jutumull: ovaal 44">
              <a:extLst>
                <a:ext uri="{FF2B5EF4-FFF2-40B4-BE49-F238E27FC236}">
                  <a16:creationId xmlns:a16="http://schemas.microsoft.com/office/drawing/2014/main" id="{41651BF6-E2B4-0E89-F359-2E7773C96A5C}"/>
                </a:ext>
              </a:extLst>
            </p:cNvPr>
            <p:cNvSpPr/>
            <p:nvPr/>
          </p:nvSpPr>
          <p:spPr>
            <a:xfrm rot="4168171">
              <a:off x="7075066" y="4086706"/>
              <a:ext cx="863554" cy="845882"/>
            </a:xfrm>
            <a:prstGeom prst="wedgeEllipseCallou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 sz="900" noProof="1"/>
            </a:p>
          </p:txBody>
        </p:sp>
        <p:sp>
          <p:nvSpPr>
            <p:cNvPr id="46" name="Ovaal 45">
              <a:extLst>
                <a:ext uri="{FF2B5EF4-FFF2-40B4-BE49-F238E27FC236}">
                  <a16:creationId xmlns:a16="http://schemas.microsoft.com/office/drawing/2014/main" id="{50794BCD-9FC9-0AE2-5314-A46B806734E0}"/>
                </a:ext>
              </a:extLst>
            </p:cNvPr>
            <p:cNvSpPr/>
            <p:nvPr/>
          </p:nvSpPr>
          <p:spPr>
            <a:xfrm flipV="1">
              <a:off x="7136758" y="4149033"/>
              <a:ext cx="740170" cy="721229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t-EE" sz="900" noProof="1"/>
                <a:t>Q4</a:t>
              </a:r>
            </a:p>
            <a:p>
              <a:pPr algn="ctr"/>
              <a:r>
                <a:rPr lang="et-EE" sz="900" noProof="1"/>
                <a:t>2027</a:t>
              </a:r>
            </a:p>
          </p:txBody>
        </p:sp>
      </p:grpSp>
      <p:sp>
        <p:nvSpPr>
          <p:cNvPr id="48" name="Jutumull: ovaal 47">
            <a:extLst>
              <a:ext uri="{FF2B5EF4-FFF2-40B4-BE49-F238E27FC236}">
                <a16:creationId xmlns:a16="http://schemas.microsoft.com/office/drawing/2014/main" id="{295C6880-E846-3D80-3F4B-69AF7A257750}"/>
              </a:ext>
            </a:extLst>
          </p:cNvPr>
          <p:cNvSpPr/>
          <p:nvPr/>
        </p:nvSpPr>
        <p:spPr>
          <a:xfrm rot="4168171">
            <a:off x="6223536" y="1906066"/>
            <a:ext cx="706163" cy="695124"/>
          </a:xfrm>
          <a:prstGeom prst="wedgeEllipseCallou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800" noProof="1"/>
          </a:p>
        </p:txBody>
      </p:sp>
      <p:sp>
        <p:nvSpPr>
          <p:cNvPr id="49" name="Ovaal 48">
            <a:extLst>
              <a:ext uri="{FF2B5EF4-FFF2-40B4-BE49-F238E27FC236}">
                <a16:creationId xmlns:a16="http://schemas.microsoft.com/office/drawing/2014/main" id="{E782C399-A839-2A7D-2414-BA03FC2D9E52}"/>
              </a:ext>
            </a:extLst>
          </p:cNvPr>
          <p:cNvSpPr/>
          <p:nvPr/>
        </p:nvSpPr>
        <p:spPr>
          <a:xfrm>
            <a:off x="6269030" y="1946927"/>
            <a:ext cx="603490" cy="605912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900" noProof="1"/>
              <a:t>Q2.</a:t>
            </a:r>
          </a:p>
          <a:p>
            <a:pPr algn="ctr"/>
            <a:r>
              <a:rPr lang="et-EE" sz="900" noProof="1"/>
              <a:t>2027</a:t>
            </a:r>
          </a:p>
        </p:txBody>
      </p:sp>
      <p:grpSp>
        <p:nvGrpSpPr>
          <p:cNvPr id="50" name="Rühm 49">
            <a:extLst>
              <a:ext uri="{FF2B5EF4-FFF2-40B4-BE49-F238E27FC236}">
                <a16:creationId xmlns:a16="http://schemas.microsoft.com/office/drawing/2014/main" id="{1A3155E4-61CC-8085-99FF-921EAD542A76}"/>
              </a:ext>
            </a:extLst>
          </p:cNvPr>
          <p:cNvGrpSpPr/>
          <p:nvPr/>
        </p:nvGrpSpPr>
        <p:grpSpPr>
          <a:xfrm rot="10800000">
            <a:off x="5103053" y="3863392"/>
            <a:ext cx="695124" cy="706163"/>
            <a:chOff x="7083902" y="4077872"/>
            <a:chExt cx="845882" cy="863554"/>
          </a:xfrm>
        </p:grpSpPr>
        <p:sp>
          <p:nvSpPr>
            <p:cNvPr id="51" name="Jutumull: ovaal 50">
              <a:extLst>
                <a:ext uri="{FF2B5EF4-FFF2-40B4-BE49-F238E27FC236}">
                  <a16:creationId xmlns:a16="http://schemas.microsoft.com/office/drawing/2014/main" id="{02FEAB30-1CCE-EEA2-0E03-AAB350D4D606}"/>
                </a:ext>
              </a:extLst>
            </p:cNvPr>
            <p:cNvSpPr/>
            <p:nvPr/>
          </p:nvSpPr>
          <p:spPr>
            <a:xfrm rot="4168171">
              <a:off x="7075066" y="4086708"/>
              <a:ext cx="863554" cy="845882"/>
            </a:xfrm>
            <a:prstGeom prst="wedgeEllipseCallou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 sz="900" noProof="1"/>
            </a:p>
          </p:txBody>
        </p:sp>
        <p:sp>
          <p:nvSpPr>
            <p:cNvPr id="52" name="Ovaal 51">
              <a:extLst>
                <a:ext uri="{FF2B5EF4-FFF2-40B4-BE49-F238E27FC236}">
                  <a16:creationId xmlns:a16="http://schemas.microsoft.com/office/drawing/2014/main" id="{363A13C5-9137-0AFA-A87C-1EE526019724}"/>
                </a:ext>
              </a:extLst>
            </p:cNvPr>
            <p:cNvSpPr/>
            <p:nvPr/>
          </p:nvSpPr>
          <p:spPr>
            <a:xfrm flipV="1">
              <a:off x="7136760" y="4149035"/>
              <a:ext cx="740170" cy="721229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t-EE" sz="900" noProof="1"/>
                <a:t>Q4.</a:t>
              </a:r>
            </a:p>
            <a:p>
              <a:pPr algn="ctr"/>
              <a:r>
                <a:rPr lang="et-EE" sz="900" noProof="1"/>
                <a:t>2028</a:t>
              </a:r>
            </a:p>
          </p:txBody>
        </p:sp>
      </p:grpSp>
      <p:grpSp>
        <p:nvGrpSpPr>
          <p:cNvPr id="53" name="Rühm 52">
            <a:extLst>
              <a:ext uri="{FF2B5EF4-FFF2-40B4-BE49-F238E27FC236}">
                <a16:creationId xmlns:a16="http://schemas.microsoft.com/office/drawing/2014/main" id="{080D8D6D-32A2-EB50-A656-22DE4C3874F6}"/>
              </a:ext>
            </a:extLst>
          </p:cNvPr>
          <p:cNvGrpSpPr/>
          <p:nvPr/>
        </p:nvGrpSpPr>
        <p:grpSpPr>
          <a:xfrm rot="10800000">
            <a:off x="5171780" y="5237065"/>
            <a:ext cx="695124" cy="706163"/>
            <a:chOff x="7083902" y="4077872"/>
            <a:chExt cx="845882" cy="863554"/>
          </a:xfrm>
        </p:grpSpPr>
        <p:sp>
          <p:nvSpPr>
            <p:cNvPr id="54" name="Jutumull: ovaal 53">
              <a:extLst>
                <a:ext uri="{FF2B5EF4-FFF2-40B4-BE49-F238E27FC236}">
                  <a16:creationId xmlns:a16="http://schemas.microsoft.com/office/drawing/2014/main" id="{9D1FDBDC-49AC-3A81-A87E-EB53551D7FAC}"/>
                </a:ext>
              </a:extLst>
            </p:cNvPr>
            <p:cNvSpPr/>
            <p:nvPr/>
          </p:nvSpPr>
          <p:spPr>
            <a:xfrm rot="4168171">
              <a:off x="7075066" y="4086708"/>
              <a:ext cx="863554" cy="845882"/>
            </a:xfrm>
            <a:prstGeom prst="wedgeEllipseCallou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t-EE" sz="900" noProof="1"/>
            </a:p>
          </p:txBody>
        </p:sp>
        <p:sp>
          <p:nvSpPr>
            <p:cNvPr id="55" name="Ovaal 54">
              <a:extLst>
                <a:ext uri="{FF2B5EF4-FFF2-40B4-BE49-F238E27FC236}">
                  <a16:creationId xmlns:a16="http://schemas.microsoft.com/office/drawing/2014/main" id="{72BC41BC-A68D-ECBC-F9ED-2144D8B59619}"/>
                </a:ext>
              </a:extLst>
            </p:cNvPr>
            <p:cNvSpPr/>
            <p:nvPr/>
          </p:nvSpPr>
          <p:spPr>
            <a:xfrm flipV="1">
              <a:off x="7136760" y="4149035"/>
              <a:ext cx="740170" cy="721229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t-EE" sz="900" noProof="1"/>
                <a:t>Q4.</a:t>
              </a:r>
            </a:p>
            <a:p>
              <a:pPr algn="ctr"/>
              <a:r>
                <a:rPr lang="et-EE" sz="900" noProof="1"/>
                <a:t>2029</a:t>
              </a:r>
            </a:p>
          </p:txBody>
        </p:sp>
      </p:grpSp>
      <p:sp>
        <p:nvSpPr>
          <p:cNvPr id="57" name="Jutumull: ovaal 56">
            <a:extLst>
              <a:ext uri="{FF2B5EF4-FFF2-40B4-BE49-F238E27FC236}">
                <a16:creationId xmlns:a16="http://schemas.microsoft.com/office/drawing/2014/main" id="{2F57B340-EC7D-86AD-AFAB-F0BD04737928}"/>
              </a:ext>
            </a:extLst>
          </p:cNvPr>
          <p:cNvSpPr/>
          <p:nvPr/>
        </p:nvSpPr>
        <p:spPr>
          <a:xfrm rot="4168171">
            <a:off x="6241133" y="3372367"/>
            <a:ext cx="706163" cy="695124"/>
          </a:xfrm>
          <a:prstGeom prst="wedgeEllipseCallou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800" noProof="1"/>
          </a:p>
        </p:txBody>
      </p:sp>
      <p:sp>
        <p:nvSpPr>
          <p:cNvPr id="58" name="Ovaal 57">
            <a:extLst>
              <a:ext uri="{FF2B5EF4-FFF2-40B4-BE49-F238E27FC236}">
                <a16:creationId xmlns:a16="http://schemas.microsoft.com/office/drawing/2014/main" id="{7A2B7B03-292B-4804-03AB-D10341D025AC}"/>
              </a:ext>
            </a:extLst>
          </p:cNvPr>
          <p:cNvSpPr/>
          <p:nvPr/>
        </p:nvSpPr>
        <p:spPr>
          <a:xfrm>
            <a:off x="6287230" y="3403384"/>
            <a:ext cx="608253" cy="633034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900" noProof="1"/>
              <a:t>Q2.</a:t>
            </a:r>
          </a:p>
          <a:p>
            <a:pPr algn="ctr"/>
            <a:r>
              <a:rPr lang="et-EE" sz="900" noProof="1"/>
              <a:t>2028</a:t>
            </a:r>
          </a:p>
        </p:txBody>
      </p:sp>
      <p:sp>
        <p:nvSpPr>
          <p:cNvPr id="66" name="Jutumull: ovaal 65">
            <a:extLst>
              <a:ext uri="{FF2B5EF4-FFF2-40B4-BE49-F238E27FC236}">
                <a16:creationId xmlns:a16="http://schemas.microsoft.com/office/drawing/2014/main" id="{38FC2970-7C09-5F00-809E-37275A41815A}"/>
              </a:ext>
            </a:extLst>
          </p:cNvPr>
          <p:cNvSpPr/>
          <p:nvPr/>
        </p:nvSpPr>
        <p:spPr>
          <a:xfrm rot="4168171">
            <a:off x="6258739" y="4815229"/>
            <a:ext cx="706163" cy="695124"/>
          </a:xfrm>
          <a:prstGeom prst="wedgeEllipseCallou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800" noProof="1"/>
          </a:p>
        </p:txBody>
      </p:sp>
      <p:sp>
        <p:nvSpPr>
          <p:cNvPr id="67" name="Ovaal 66">
            <a:extLst>
              <a:ext uri="{FF2B5EF4-FFF2-40B4-BE49-F238E27FC236}">
                <a16:creationId xmlns:a16="http://schemas.microsoft.com/office/drawing/2014/main" id="{9B312109-238B-23F0-4221-CD3A8963387A}"/>
              </a:ext>
            </a:extLst>
          </p:cNvPr>
          <p:cNvSpPr/>
          <p:nvPr/>
        </p:nvSpPr>
        <p:spPr>
          <a:xfrm>
            <a:off x="6304836" y="4846246"/>
            <a:ext cx="608253" cy="633034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900" noProof="1"/>
              <a:t>Q2.</a:t>
            </a:r>
          </a:p>
          <a:p>
            <a:pPr algn="ctr"/>
            <a:r>
              <a:rPr lang="et-EE" sz="900" noProof="1"/>
              <a:t>2029</a:t>
            </a:r>
          </a:p>
        </p:txBody>
      </p:sp>
      <p:sp>
        <p:nvSpPr>
          <p:cNvPr id="72" name="Ristkülik: ümarnurkne 71">
            <a:extLst>
              <a:ext uri="{FF2B5EF4-FFF2-40B4-BE49-F238E27FC236}">
                <a16:creationId xmlns:a16="http://schemas.microsoft.com/office/drawing/2014/main" id="{C58D5E31-AC16-296C-C629-A133616E2082}"/>
              </a:ext>
            </a:extLst>
          </p:cNvPr>
          <p:cNvSpPr/>
          <p:nvPr/>
        </p:nvSpPr>
        <p:spPr>
          <a:xfrm>
            <a:off x="3549603" y="2383545"/>
            <a:ext cx="1377866" cy="769238"/>
          </a:xfrm>
          <a:prstGeom prst="roundRect">
            <a:avLst/>
          </a:prstGeom>
          <a:solidFill>
            <a:srgbClr val="00206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t-EE" sz="800" noProof="1"/>
              <a:t>9. Andmehalduse rollid ja ametijuhendid</a:t>
            </a:r>
          </a:p>
          <a:p>
            <a:r>
              <a:rPr lang="et-EE" sz="800" noProof="1"/>
              <a:t>10. Piloot valitud omavalitsustes</a:t>
            </a:r>
          </a:p>
        </p:txBody>
      </p:sp>
      <p:cxnSp>
        <p:nvCxnSpPr>
          <p:cNvPr id="73" name="Sirgkonnektor 72">
            <a:extLst>
              <a:ext uri="{FF2B5EF4-FFF2-40B4-BE49-F238E27FC236}">
                <a16:creationId xmlns:a16="http://schemas.microsoft.com/office/drawing/2014/main" id="{E64888D3-BCA0-5C65-E8B5-6D724490EB32}"/>
              </a:ext>
            </a:extLst>
          </p:cNvPr>
          <p:cNvCxnSpPr>
            <a:cxnSpLocks/>
            <a:stCxn id="72" idx="3"/>
            <a:endCxn id="46" idx="6"/>
          </p:cNvCxnSpPr>
          <p:nvPr/>
        </p:nvCxnSpPr>
        <p:spPr>
          <a:xfrm>
            <a:off x="4927469" y="2768164"/>
            <a:ext cx="227241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istkülik: ümarnurkne 73">
            <a:extLst>
              <a:ext uri="{FF2B5EF4-FFF2-40B4-BE49-F238E27FC236}">
                <a16:creationId xmlns:a16="http://schemas.microsoft.com/office/drawing/2014/main" id="{5C6B4F72-3E31-4C29-E047-A680F3840B0E}"/>
              </a:ext>
            </a:extLst>
          </p:cNvPr>
          <p:cNvSpPr/>
          <p:nvPr/>
        </p:nvSpPr>
        <p:spPr>
          <a:xfrm>
            <a:off x="3595376" y="3861558"/>
            <a:ext cx="1326816" cy="728843"/>
          </a:xfrm>
          <a:prstGeom prst="roundRect">
            <a:avLst/>
          </a:prstGeom>
          <a:solidFill>
            <a:srgbClr val="00206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t-EE" sz="800" noProof="1"/>
              <a:t>14. Keskne valideerimisteenus</a:t>
            </a:r>
          </a:p>
          <a:p>
            <a:r>
              <a:rPr lang="et-EE" sz="800" noProof="1"/>
              <a:t>15. Automaatsed andmekvaliteedi kontrollide</a:t>
            </a:r>
          </a:p>
        </p:txBody>
      </p:sp>
      <p:cxnSp>
        <p:nvCxnSpPr>
          <p:cNvPr id="75" name="Sirgkonnektor 74">
            <a:extLst>
              <a:ext uri="{FF2B5EF4-FFF2-40B4-BE49-F238E27FC236}">
                <a16:creationId xmlns:a16="http://schemas.microsoft.com/office/drawing/2014/main" id="{B2C69A17-0D8D-FAE6-3AD4-4BD107B2DDA4}"/>
              </a:ext>
            </a:extLst>
          </p:cNvPr>
          <p:cNvCxnSpPr>
            <a:cxnSpLocks/>
            <a:stCxn id="74" idx="3"/>
            <a:endCxn id="52" idx="6"/>
          </p:cNvCxnSpPr>
          <p:nvPr/>
        </p:nvCxnSpPr>
        <p:spPr>
          <a:xfrm flipV="1">
            <a:off x="4922192" y="4216473"/>
            <a:ext cx="224295" cy="9507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istkülik: ümarnurkne 75">
            <a:extLst>
              <a:ext uri="{FF2B5EF4-FFF2-40B4-BE49-F238E27FC236}">
                <a16:creationId xmlns:a16="http://schemas.microsoft.com/office/drawing/2014/main" id="{46399379-F929-C4BD-B882-621F4768A25D}"/>
              </a:ext>
            </a:extLst>
          </p:cNvPr>
          <p:cNvSpPr/>
          <p:nvPr/>
        </p:nvSpPr>
        <p:spPr>
          <a:xfrm>
            <a:off x="3581392" y="5255831"/>
            <a:ext cx="1326816" cy="589288"/>
          </a:xfrm>
          <a:prstGeom prst="roundRect">
            <a:avLst/>
          </a:prstGeom>
          <a:solidFill>
            <a:srgbClr val="00206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t-EE" sz="800" noProof="1"/>
              <a:t>17. Registritevaheline andmevahetus</a:t>
            </a:r>
          </a:p>
          <a:p>
            <a:r>
              <a:rPr lang="et-EE" sz="800" noProof="1"/>
              <a:t>18. Planeeringuandmete elutsükli haldus</a:t>
            </a:r>
          </a:p>
        </p:txBody>
      </p:sp>
      <p:cxnSp>
        <p:nvCxnSpPr>
          <p:cNvPr id="77" name="Sirgkonnektor 76">
            <a:extLst>
              <a:ext uri="{FF2B5EF4-FFF2-40B4-BE49-F238E27FC236}">
                <a16:creationId xmlns:a16="http://schemas.microsoft.com/office/drawing/2014/main" id="{046F1185-155E-4055-7E76-A69D8F631FC1}"/>
              </a:ext>
            </a:extLst>
          </p:cNvPr>
          <p:cNvCxnSpPr>
            <a:cxnSpLocks/>
            <a:stCxn id="76" idx="3"/>
          </p:cNvCxnSpPr>
          <p:nvPr/>
        </p:nvCxnSpPr>
        <p:spPr>
          <a:xfrm>
            <a:off x="4908208" y="5550475"/>
            <a:ext cx="223596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istkülik: ümarnurkne 79">
            <a:extLst>
              <a:ext uri="{FF2B5EF4-FFF2-40B4-BE49-F238E27FC236}">
                <a16:creationId xmlns:a16="http://schemas.microsoft.com/office/drawing/2014/main" id="{DFA087D5-F179-BE48-2C34-8C361A7A046A}"/>
              </a:ext>
            </a:extLst>
          </p:cNvPr>
          <p:cNvSpPr/>
          <p:nvPr/>
        </p:nvSpPr>
        <p:spPr>
          <a:xfrm>
            <a:off x="7127829" y="441482"/>
            <a:ext cx="1334102" cy="699738"/>
          </a:xfrm>
          <a:prstGeom prst="roundRect">
            <a:avLst/>
          </a:prstGeom>
          <a:solidFill>
            <a:srgbClr val="00206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t-EE" sz="800" noProof="1"/>
              <a:t>1. Planeerimisprotsesside kaardistus (BPR) </a:t>
            </a:r>
            <a:r>
              <a:rPr lang="en-US" sz="800" dirty="0"/>
              <a:t>[J, K, IT]</a:t>
            </a:r>
            <a:endParaRPr lang="et-EE" sz="800" noProof="1"/>
          </a:p>
          <a:p>
            <a:r>
              <a:rPr lang="et-EE" sz="800" noProof="1"/>
              <a:t>2. Andmevoo diagrammid joonistatud (DFD) </a:t>
            </a:r>
            <a:r>
              <a:rPr lang="en-US" sz="800" dirty="0"/>
              <a:t>[J, IT]</a:t>
            </a:r>
            <a:endParaRPr lang="et-EE" sz="800" noProof="1"/>
          </a:p>
        </p:txBody>
      </p:sp>
      <p:cxnSp>
        <p:nvCxnSpPr>
          <p:cNvPr id="81" name="Sirgkonnektor 80">
            <a:extLst>
              <a:ext uri="{FF2B5EF4-FFF2-40B4-BE49-F238E27FC236}">
                <a16:creationId xmlns:a16="http://schemas.microsoft.com/office/drawing/2014/main" id="{FBD9CED3-6FEA-E6B7-5882-7487B7DBD916}"/>
              </a:ext>
            </a:extLst>
          </p:cNvPr>
          <p:cNvCxnSpPr>
            <a:cxnSpLocks/>
            <a:stCxn id="13" idx="6"/>
            <a:endCxn id="80" idx="1"/>
          </p:cNvCxnSpPr>
          <p:nvPr/>
        </p:nvCxnSpPr>
        <p:spPr>
          <a:xfrm>
            <a:off x="6823726" y="787687"/>
            <a:ext cx="304103" cy="3664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irgkonnektor 87">
            <a:extLst>
              <a:ext uri="{FF2B5EF4-FFF2-40B4-BE49-F238E27FC236}">
                <a16:creationId xmlns:a16="http://schemas.microsoft.com/office/drawing/2014/main" id="{6D0CFE43-0F9B-614E-A4F3-8F4EC43089B4}"/>
              </a:ext>
            </a:extLst>
          </p:cNvPr>
          <p:cNvCxnSpPr>
            <a:cxnSpLocks/>
            <a:stCxn id="49" idx="6"/>
            <a:endCxn id="144" idx="1"/>
          </p:cNvCxnSpPr>
          <p:nvPr/>
        </p:nvCxnSpPr>
        <p:spPr>
          <a:xfrm>
            <a:off x="6872520" y="2249883"/>
            <a:ext cx="271118" cy="2206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irgkonnektor 89">
            <a:extLst>
              <a:ext uri="{FF2B5EF4-FFF2-40B4-BE49-F238E27FC236}">
                <a16:creationId xmlns:a16="http://schemas.microsoft.com/office/drawing/2014/main" id="{83620C7A-2183-5AAB-E518-CC2130D4B550}"/>
              </a:ext>
            </a:extLst>
          </p:cNvPr>
          <p:cNvCxnSpPr>
            <a:cxnSpLocks/>
            <a:stCxn id="58" idx="6"/>
          </p:cNvCxnSpPr>
          <p:nvPr/>
        </p:nvCxnSpPr>
        <p:spPr>
          <a:xfrm>
            <a:off x="6895483" y="3719901"/>
            <a:ext cx="303714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istkülik: ümarnurkne 92">
            <a:extLst>
              <a:ext uri="{FF2B5EF4-FFF2-40B4-BE49-F238E27FC236}">
                <a16:creationId xmlns:a16="http://schemas.microsoft.com/office/drawing/2014/main" id="{238FEF54-B7B7-FE5D-CB85-0C626AA68A5D}"/>
              </a:ext>
            </a:extLst>
          </p:cNvPr>
          <p:cNvSpPr/>
          <p:nvPr/>
        </p:nvSpPr>
        <p:spPr>
          <a:xfrm>
            <a:off x="7203467" y="4920756"/>
            <a:ext cx="1300938" cy="486458"/>
          </a:xfrm>
          <a:prstGeom prst="roundRect">
            <a:avLst/>
          </a:prstGeom>
          <a:solidFill>
            <a:srgbClr val="00206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t-EE" sz="800" noProof="1"/>
              <a:t>16. Planeeringuandmete masinloetav esitus on kohustuslik</a:t>
            </a:r>
          </a:p>
        </p:txBody>
      </p:sp>
      <p:cxnSp>
        <p:nvCxnSpPr>
          <p:cNvPr id="94" name="Sirgkonnektor 93">
            <a:extLst>
              <a:ext uri="{FF2B5EF4-FFF2-40B4-BE49-F238E27FC236}">
                <a16:creationId xmlns:a16="http://schemas.microsoft.com/office/drawing/2014/main" id="{E33E02A8-CF9C-9272-0B20-1C37C2F56A0B}"/>
              </a:ext>
            </a:extLst>
          </p:cNvPr>
          <p:cNvCxnSpPr>
            <a:cxnSpLocks/>
            <a:stCxn id="67" idx="6"/>
            <a:endCxn id="93" idx="1"/>
          </p:cNvCxnSpPr>
          <p:nvPr/>
        </p:nvCxnSpPr>
        <p:spPr>
          <a:xfrm>
            <a:off x="6913089" y="5162763"/>
            <a:ext cx="290378" cy="1222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istkülik: ümarnurkne 143">
            <a:extLst>
              <a:ext uri="{FF2B5EF4-FFF2-40B4-BE49-F238E27FC236}">
                <a16:creationId xmlns:a16="http://schemas.microsoft.com/office/drawing/2014/main" id="{5AB758FD-33F1-B909-1684-FE74A32A0909}"/>
              </a:ext>
            </a:extLst>
          </p:cNvPr>
          <p:cNvSpPr/>
          <p:nvPr/>
        </p:nvSpPr>
        <p:spPr>
          <a:xfrm>
            <a:off x="7143638" y="1828885"/>
            <a:ext cx="1353327" cy="846408"/>
          </a:xfrm>
          <a:prstGeom prst="roundRect">
            <a:avLst/>
          </a:prstGeom>
          <a:solidFill>
            <a:srgbClr val="00206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t-EE" sz="800" noProof="1"/>
              <a:t>6. Keskne ärisõnastik</a:t>
            </a:r>
          </a:p>
          <a:p>
            <a:r>
              <a:rPr lang="et-EE" sz="800" noProof="1"/>
              <a:t>7. Andmekataloogi ja metaandmete struktuur</a:t>
            </a:r>
          </a:p>
          <a:p>
            <a:r>
              <a:rPr lang="et-EE" sz="800" noProof="1"/>
              <a:t>8. Andmestike inventuur ja metaandmete import</a:t>
            </a:r>
          </a:p>
        </p:txBody>
      </p:sp>
      <p:sp>
        <p:nvSpPr>
          <p:cNvPr id="146" name="Ristkülik: ümarnurkne 145">
            <a:extLst>
              <a:ext uri="{FF2B5EF4-FFF2-40B4-BE49-F238E27FC236}">
                <a16:creationId xmlns:a16="http://schemas.microsoft.com/office/drawing/2014/main" id="{D27A8E46-669A-6B2F-39A2-DA6CC6ED1D25}"/>
              </a:ext>
            </a:extLst>
          </p:cNvPr>
          <p:cNvSpPr/>
          <p:nvPr/>
        </p:nvSpPr>
        <p:spPr>
          <a:xfrm>
            <a:off x="7195657" y="3359252"/>
            <a:ext cx="1297810" cy="987882"/>
          </a:xfrm>
          <a:prstGeom prst="roundRect">
            <a:avLst/>
          </a:prstGeom>
          <a:solidFill>
            <a:srgbClr val="00206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t-EE" sz="800" noProof="1"/>
              <a:t>11. Andmekvaliteedi nõueded ja  valideerimisreeglid</a:t>
            </a:r>
          </a:p>
          <a:p>
            <a:r>
              <a:rPr lang="et-EE" sz="800" noProof="1"/>
              <a:t>12. Andmeobjektide standard</a:t>
            </a:r>
          </a:p>
          <a:p>
            <a:r>
              <a:rPr lang="et-EE" sz="800" noProof="1"/>
              <a:t>13. Andmeteenuste ja API-de arendamine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AAA544-0955-8575-C530-98FBD7B72A1A}"/>
              </a:ext>
            </a:extLst>
          </p:cNvPr>
          <p:cNvSpPr txBox="1"/>
          <p:nvPr/>
        </p:nvSpPr>
        <p:spPr>
          <a:xfrm>
            <a:off x="4425304" y="172743"/>
            <a:ext cx="14542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900" noProof="1">
                <a:solidFill>
                  <a:srgbClr val="002060"/>
                </a:solidFill>
              </a:rPr>
              <a:t>2026 – Raamistiku loomine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0968A5-1642-9D62-02C9-DCEF8C598881}"/>
              </a:ext>
            </a:extLst>
          </p:cNvPr>
          <p:cNvSpPr txBox="1"/>
          <p:nvPr/>
        </p:nvSpPr>
        <p:spPr>
          <a:xfrm>
            <a:off x="4297929" y="1840717"/>
            <a:ext cx="168668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900" noProof="1">
                <a:solidFill>
                  <a:srgbClr val="002060"/>
                </a:solidFill>
              </a:rPr>
              <a:t>2027 – Raamistiku rakendamine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8A80B35-F611-F0AF-8DC0-CE27D7B37D38}"/>
              </a:ext>
            </a:extLst>
          </p:cNvPr>
          <p:cNvSpPr txBox="1"/>
          <p:nvPr/>
        </p:nvSpPr>
        <p:spPr>
          <a:xfrm>
            <a:off x="3766190" y="3405449"/>
            <a:ext cx="223330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900" noProof="1">
                <a:solidFill>
                  <a:srgbClr val="002060"/>
                </a:solidFill>
              </a:rPr>
              <a:t>2028 – Standardid ja tehniline rakendamine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76B9BD2-0A24-C936-5B49-9E7FAF3AE855}"/>
              </a:ext>
            </a:extLst>
          </p:cNvPr>
          <p:cNvSpPr txBox="1"/>
          <p:nvPr/>
        </p:nvSpPr>
        <p:spPr>
          <a:xfrm>
            <a:off x="3984034" y="4828782"/>
            <a:ext cx="203453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900" noProof="1">
                <a:solidFill>
                  <a:srgbClr val="002060"/>
                </a:solidFill>
              </a:rPr>
              <a:t>2029 – Õiguslik sidumine ja käivitamine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9ED9C6E-943B-6B81-FE9E-FF756A944F12}"/>
              </a:ext>
            </a:extLst>
          </p:cNvPr>
          <p:cNvSpPr txBox="1"/>
          <p:nvPr/>
        </p:nvSpPr>
        <p:spPr>
          <a:xfrm>
            <a:off x="4329236" y="6041337"/>
            <a:ext cx="145584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900" noProof="1">
                <a:solidFill>
                  <a:srgbClr val="002060"/>
                </a:solidFill>
              </a:rPr>
              <a:t>2030 – Käitus ja pidev seire</a:t>
            </a:r>
          </a:p>
        </p:txBody>
      </p:sp>
      <p:sp>
        <p:nvSpPr>
          <p:cNvPr id="24" name="Jutumull: ovaal 23">
            <a:extLst>
              <a:ext uri="{FF2B5EF4-FFF2-40B4-BE49-F238E27FC236}">
                <a16:creationId xmlns:a16="http://schemas.microsoft.com/office/drawing/2014/main" id="{1ADD1C82-46A3-A6CA-E4D3-46B2CD309130}"/>
              </a:ext>
            </a:extLst>
          </p:cNvPr>
          <p:cNvSpPr/>
          <p:nvPr/>
        </p:nvSpPr>
        <p:spPr>
          <a:xfrm rot="4168171">
            <a:off x="6330125" y="5780405"/>
            <a:ext cx="706163" cy="695124"/>
          </a:xfrm>
          <a:prstGeom prst="wedgeEllipseCallou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800" noProof="1"/>
          </a:p>
        </p:txBody>
      </p:sp>
      <p:sp>
        <p:nvSpPr>
          <p:cNvPr id="25" name="Ovaal 24">
            <a:extLst>
              <a:ext uri="{FF2B5EF4-FFF2-40B4-BE49-F238E27FC236}">
                <a16:creationId xmlns:a16="http://schemas.microsoft.com/office/drawing/2014/main" id="{4765A7F1-91F6-5FB9-7669-EEB50FC5EECE}"/>
              </a:ext>
            </a:extLst>
          </p:cNvPr>
          <p:cNvSpPr/>
          <p:nvPr/>
        </p:nvSpPr>
        <p:spPr>
          <a:xfrm>
            <a:off x="6376222" y="5811422"/>
            <a:ext cx="608253" cy="633034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900" noProof="1"/>
              <a:t>2030</a:t>
            </a:r>
          </a:p>
        </p:txBody>
      </p:sp>
      <p:sp>
        <p:nvSpPr>
          <p:cNvPr id="26" name="Ristkülik: ümarnurkne 25">
            <a:extLst>
              <a:ext uri="{FF2B5EF4-FFF2-40B4-BE49-F238E27FC236}">
                <a16:creationId xmlns:a16="http://schemas.microsoft.com/office/drawing/2014/main" id="{9BB6FFC1-F08F-2126-8EBD-6309599949C0}"/>
              </a:ext>
            </a:extLst>
          </p:cNvPr>
          <p:cNvSpPr/>
          <p:nvPr/>
        </p:nvSpPr>
        <p:spPr>
          <a:xfrm>
            <a:off x="7274853" y="5889742"/>
            <a:ext cx="1300938" cy="486458"/>
          </a:xfrm>
          <a:prstGeom prst="roundRect">
            <a:avLst/>
          </a:prstGeom>
          <a:solidFill>
            <a:srgbClr val="00206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t-EE" sz="800" noProof="1"/>
              <a:t>19.Andmekvaliteedi seire</a:t>
            </a:r>
          </a:p>
          <a:p>
            <a:r>
              <a:rPr lang="et-EE" sz="800" noProof="1"/>
              <a:t>20. Andmekaitse ja turvaauditi</a:t>
            </a:r>
          </a:p>
        </p:txBody>
      </p:sp>
      <p:cxnSp>
        <p:nvCxnSpPr>
          <p:cNvPr id="27" name="Sirgkonnektor 26">
            <a:extLst>
              <a:ext uri="{FF2B5EF4-FFF2-40B4-BE49-F238E27FC236}">
                <a16:creationId xmlns:a16="http://schemas.microsoft.com/office/drawing/2014/main" id="{2585EEAE-7FCB-EC33-C456-78E37BC5F30A}"/>
              </a:ext>
            </a:extLst>
          </p:cNvPr>
          <p:cNvCxnSpPr>
            <a:cxnSpLocks/>
            <a:stCxn id="25" idx="6"/>
            <a:endCxn id="26" idx="1"/>
          </p:cNvCxnSpPr>
          <p:nvPr/>
        </p:nvCxnSpPr>
        <p:spPr>
          <a:xfrm>
            <a:off x="6984475" y="6127939"/>
            <a:ext cx="290378" cy="5032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2830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B71CE6E72ED94686B25A84543E77D6" ma:contentTypeVersion="11" ma:contentTypeDescription="Create a new document." ma:contentTypeScope="" ma:versionID="b4c42a15656ebe152305a2a42bacc53d">
  <xsd:schema xmlns:xsd="http://www.w3.org/2001/XMLSchema" xmlns:xs="http://www.w3.org/2001/XMLSchema" xmlns:p="http://schemas.microsoft.com/office/2006/metadata/properties" xmlns:ns2="0857afe3-ce6f-45ac-a12b-e7726aaa9b4c" xmlns:ns3="bd06f15b-a677-4b85-a8cf-1710b0f48261" targetNamespace="http://schemas.microsoft.com/office/2006/metadata/properties" ma:root="true" ma:fieldsID="d18c3dc026fa950bcfe0a147dcc71b0d" ns2:_="" ns3:_="">
    <xsd:import namespace="0857afe3-ce6f-45ac-a12b-e7726aaa9b4c"/>
    <xsd:import namespace="bd06f15b-a677-4b85-a8cf-1710b0f482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57afe3-ce6f-45ac-a12b-e7726aaa9b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e5263c0-7114-47d3-8603-0e3ef132c9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06f15b-a677-4b85-a8cf-1710b0f4826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897bbe7-2bf5-40f1-ac0c-a19fc3f492f8}" ma:internalName="TaxCatchAll" ma:showField="CatchAllData" ma:web="bd06f15b-a677-4b85-a8cf-1710b0f482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857afe3-ce6f-45ac-a12b-e7726aaa9b4c">
      <Terms xmlns="http://schemas.microsoft.com/office/infopath/2007/PartnerControls"/>
    </lcf76f155ced4ddcb4097134ff3c332f>
    <TaxCatchAll xmlns="bd06f15b-a677-4b85-a8cf-1710b0f4826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803BB6E-1016-47B3-9ABA-60668054C4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57afe3-ce6f-45ac-a12b-e7726aaa9b4c"/>
    <ds:schemaRef ds:uri="bd06f15b-a677-4b85-a8cf-1710b0f482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1D85F36-57DD-457C-9F6C-D3006905ECBA}">
  <ds:schemaRefs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bd06f15b-a677-4b85-a8cf-1710b0f48261"/>
    <ds:schemaRef ds:uri="0857afe3-ce6f-45ac-a12b-e7726aaa9b4c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41ED51A0-49B1-4F1A-A7E6-1CAB2FB9596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1733</TotalTime>
  <Words>446</Words>
  <Application>Microsoft Office PowerPoint</Application>
  <PresentationFormat>Laiekraan</PresentationFormat>
  <Paragraphs>89</Paragraphs>
  <Slides>2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Office'i kujundus</vt:lpstr>
      <vt:lpstr>PowerPointi esitlus</vt:lpstr>
      <vt:lpstr>PowerPointi esitlus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PowerPointi esitlus</dc:title>
  <dc:creator>Alvar Pihlapuu</dc:creator>
  <cp:lastModifiedBy>Alvar Pihlapuu</cp:lastModifiedBy>
  <cp:revision>13</cp:revision>
  <dcterms:created xsi:type="dcterms:W3CDTF">2023-12-16T08:44:45Z</dcterms:created>
  <dcterms:modified xsi:type="dcterms:W3CDTF">2026-05-05T19:23:45Z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0x0101007DB71CE6E72ED94686B25A84543E77D6</vt:lpwstr>
  </property>
  <property fmtid="{D5CDD505-2E9C-101B-9397-08002B2CF9AE}" pid="3" name="MediaServiceImageTags">
    <vt:lpwstr/>
  </property>
  <property fmtid="{D5CDD505-2E9C-101B-9397-08002B2CF9AE}" pid="4" name="MSIP_Label_defa4170-0d19-0005-0004-bc88714345d2_Enabled">
    <vt:lpwstr>true</vt:lpwstr>
  </property>
  <property fmtid="{D5CDD505-2E9C-101B-9397-08002B2CF9AE}" pid="5" name="MSIP_Label_defa4170-0d19-0005-0004-bc88714345d2_SetDate">
    <vt:lpwstr>2026-04-21T07:12:25Z</vt:lpwstr>
  </property>
  <property fmtid="{D5CDD505-2E9C-101B-9397-08002B2CF9AE}" pid="6" name="MSIP_Label_defa4170-0d19-0005-0004-bc88714345d2_Method">
    <vt:lpwstr>Standard</vt:lpwstr>
  </property>
  <property fmtid="{D5CDD505-2E9C-101B-9397-08002B2CF9AE}" pid="7" name="MSIP_Label_defa4170-0d19-0005-0004-bc88714345d2_Name">
    <vt:lpwstr>defa4170-0d19-0005-0004-bc88714345d2</vt:lpwstr>
  </property>
  <property fmtid="{D5CDD505-2E9C-101B-9397-08002B2CF9AE}" pid="8" name="MSIP_Label_defa4170-0d19-0005-0004-bc88714345d2_SiteId">
    <vt:lpwstr>8fe098d2-428d-4bd4-9803-7195fe96f0e2</vt:lpwstr>
  </property>
  <property fmtid="{D5CDD505-2E9C-101B-9397-08002B2CF9AE}" pid="9" name="MSIP_Label_defa4170-0d19-0005-0004-bc88714345d2_ActionId">
    <vt:lpwstr>ae5c5f4d-bfa0-414a-b106-690e7aa71a60</vt:lpwstr>
  </property>
  <property fmtid="{D5CDD505-2E9C-101B-9397-08002B2CF9AE}" pid="10" name="MSIP_Label_defa4170-0d19-0005-0004-bc88714345d2_ContentBits">
    <vt:lpwstr>0</vt:lpwstr>
  </property>
  <property fmtid="{D5CDD505-2E9C-101B-9397-08002B2CF9AE}" pid="11" name="MSIP_Label_defa4170-0d19-0005-0004-bc88714345d2_Tag">
    <vt:lpwstr>10, 3, 0, 2</vt:lpwstr>
  </property>
</Properties>
</file>